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3"/>
  </p:notesMasterIdLst>
  <p:sldIdLst>
    <p:sldId id="256" r:id="rId2"/>
    <p:sldId id="257" r:id="rId3"/>
    <p:sldId id="276" r:id="rId4"/>
    <p:sldId id="269" r:id="rId5"/>
    <p:sldId id="277" r:id="rId6"/>
    <p:sldId id="259" r:id="rId7"/>
    <p:sldId id="260" r:id="rId8"/>
    <p:sldId id="278" r:id="rId9"/>
    <p:sldId id="261" r:id="rId10"/>
    <p:sldId id="279" r:id="rId11"/>
    <p:sldId id="280" r:id="rId12"/>
    <p:sldId id="262" r:id="rId13"/>
    <p:sldId id="263" r:id="rId14"/>
    <p:sldId id="271" r:id="rId15"/>
    <p:sldId id="272" r:id="rId16"/>
    <p:sldId id="273" r:id="rId17"/>
    <p:sldId id="275" r:id="rId18"/>
    <p:sldId id="264" r:id="rId19"/>
    <p:sldId id="265" r:id="rId20"/>
    <p:sldId id="274" r:id="rId21"/>
    <p:sldId id="268" r:id="rId2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>
        <p:scale>
          <a:sx n="130" d="100"/>
          <a:sy n="130" d="100"/>
        </p:scale>
        <p:origin x="-464" y="11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printerSettings" Target="printerSettings/printerSettings1.bin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B5855B-8980-354C-B03F-A5B4AF85BB17}" type="datetimeFigureOut">
              <a:rPr lang="en-US" smtClean="0"/>
              <a:t>11/12/15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9D8A2F-6679-764B-8057-0AB3DD269D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7541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9D8A2F-6679-764B-8057-0AB3DD269D8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3380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wireframeOverlay-Home.png"/>
          <p:cNvPicPr>
            <a:picLocks noChangeAspect="1"/>
          </p:cNvPicPr>
          <p:nvPr/>
        </p:nvPicPr>
        <p:blipFill>
          <a:blip r:embed="rId2"/>
          <a:srcRect t="-93973"/>
          <a:stretch>
            <a:fillRect/>
          </a:stretch>
        </p:blipFill>
        <p:spPr>
          <a:xfrm>
            <a:off x="179294" y="1183341"/>
            <a:ext cx="8787384" cy="5276725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bg2"/>
              </a:gs>
            </a:gsLst>
            <a:lin ang="5400000" scaled="0"/>
          </a:gradFill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7513" y="2168338"/>
            <a:ext cx="8307387" cy="1619250"/>
          </a:xfrm>
        </p:spPr>
        <p:txBody>
          <a:bodyPr/>
          <a:lstStyle>
            <a:lvl1pPr algn="ctr">
              <a:defRPr sz="48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17513" y="3810000"/>
            <a:ext cx="8307387" cy="753036"/>
          </a:xfrm>
        </p:spPr>
        <p:txBody>
          <a:bodyPr>
            <a:normAutofit/>
          </a:bodyPr>
          <a:lstStyle>
            <a:lvl1pPr marL="0" indent="0" algn="ctr">
              <a:spcBef>
                <a:spcPts val="3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F002D-0E87-CB46-B3B9-C992D17F203F}" type="datetimeFigureOut">
              <a:rPr lang="en-US" smtClean="0"/>
              <a:t>11/12/15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 descr="DirectionalButtons-RightOnly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2266" y="533400"/>
            <a:ext cx="752475" cy="352425"/>
          </a:xfrm>
          <a:prstGeom prst="rect">
            <a:avLst/>
          </a:prstGeom>
        </p:spPr>
      </p:pic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82000" y="1219200"/>
            <a:ext cx="533400" cy="365125"/>
          </a:xfrm>
        </p:spPr>
        <p:txBody>
          <a:bodyPr/>
          <a:lstStyle/>
          <a:p>
            <a:fld id="{C6602A01-5B01-A443-A4B6-F1A03CD4C3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wireframeOverlay-Conten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294" y="1179576"/>
            <a:ext cx="8787384" cy="1440702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bg2"/>
              </a:gs>
            </a:gsLst>
            <a:lin ang="5400000" scaled="0"/>
          </a:gradFill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6859" y="1466850"/>
            <a:ext cx="8308039" cy="1128432"/>
          </a:xfrm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007224" y="2623296"/>
            <a:ext cx="4717676" cy="383129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30213" y="2770187"/>
            <a:ext cx="3429093" cy="35768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F002D-0E87-CB46-B3B9-C992D17F203F}" type="datetimeFigureOut">
              <a:rPr lang="en-US" smtClean="0"/>
              <a:t>11/12/15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02A01-5B01-A443-A4B6-F1A03CD4C3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, Al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wireframeOverlay-PCVertical.png"/>
          <p:cNvPicPr>
            <a:picLocks noChangeAspect="1"/>
          </p:cNvPicPr>
          <p:nvPr/>
        </p:nvPicPr>
        <p:blipFill>
          <a:blip r:embed="rId2"/>
          <a:srcRect b="-123309"/>
          <a:stretch>
            <a:fillRect/>
          </a:stretch>
        </p:blipFill>
        <p:spPr>
          <a:xfrm>
            <a:off x="182880" y="1179575"/>
            <a:ext cx="5133975" cy="5275013"/>
          </a:xfrm>
          <a:prstGeom prst="rect">
            <a:avLst/>
          </a:prstGeom>
          <a:gradFill>
            <a:gsLst>
              <a:gs pos="0">
                <a:schemeClr val="bg2"/>
              </a:gs>
              <a:gs pos="100000">
                <a:schemeClr val="tx2"/>
              </a:gs>
            </a:gsLst>
            <a:lin ang="5400000" scaled="0"/>
          </a:gradFill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6859" y="1680882"/>
            <a:ext cx="4313891" cy="1162050"/>
          </a:xfrm>
        </p:spPr>
        <p:txBody>
          <a:bodyPr anchor="b"/>
          <a:lstStyle>
            <a:lvl1pPr algn="l"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6859" y="2837329"/>
            <a:ext cx="4313891" cy="3415834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6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F002D-0E87-CB46-B3B9-C992D17F203F}" type="datetimeFigureOut">
              <a:rPr lang="en-US" smtClean="0"/>
              <a:t>11/12/15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5298140" y="1169894"/>
            <a:ext cx="3671047" cy="5276088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182880" y="1169894"/>
            <a:ext cx="8787384" cy="2106706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182880" y="3281082"/>
            <a:ext cx="8787384" cy="3174582"/>
          </a:xfrm>
          <a:prstGeom prst="rect">
            <a:avLst/>
          </a:prstGeom>
          <a:gradFill>
            <a:gsLst>
              <a:gs pos="0">
                <a:schemeClr val="bg2"/>
              </a:gs>
              <a:gs pos="100000">
                <a:schemeClr val="tx2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6859" y="3329268"/>
            <a:ext cx="8346141" cy="1014132"/>
          </a:xfrm>
        </p:spPr>
        <p:txBody>
          <a:bodyPr anchor="b"/>
          <a:lstStyle>
            <a:lvl1pPr algn="l">
              <a:defRPr sz="36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6859" y="4343399"/>
            <a:ext cx="8346141" cy="1909763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6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F002D-0E87-CB46-B3B9-C992D17F203F}" type="datetimeFigureOut">
              <a:rPr lang="en-US" smtClean="0"/>
              <a:t>11/12/15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wireframeOverlay-PCVertical.png"/>
          <p:cNvPicPr>
            <a:picLocks noChangeAspect="1"/>
          </p:cNvPicPr>
          <p:nvPr/>
        </p:nvPicPr>
        <p:blipFill>
          <a:blip r:embed="rId2"/>
          <a:srcRect b="-123309"/>
          <a:stretch>
            <a:fillRect/>
          </a:stretch>
        </p:blipFill>
        <p:spPr>
          <a:xfrm>
            <a:off x="3835212" y="1179575"/>
            <a:ext cx="5133975" cy="5275013"/>
          </a:xfrm>
          <a:prstGeom prst="rect">
            <a:avLst/>
          </a:prstGeom>
          <a:gradFill>
            <a:gsLst>
              <a:gs pos="0">
                <a:schemeClr val="bg2"/>
              </a:gs>
              <a:gs pos="100000">
                <a:schemeClr val="tx2"/>
              </a:gs>
            </a:gsLst>
            <a:lin ang="5400000" scaled="0"/>
          </a:gradFill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91000" y="1680882"/>
            <a:ext cx="4313891" cy="1162050"/>
          </a:xfrm>
        </p:spPr>
        <p:txBody>
          <a:bodyPr anchor="b"/>
          <a:lstStyle>
            <a:lvl1pPr algn="l"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91000" y="2837329"/>
            <a:ext cx="4313891" cy="3415834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6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F002D-0E87-CB46-B3B9-C992D17F203F}" type="datetimeFigureOut">
              <a:rPr lang="en-US" smtClean="0"/>
              <a:t>11/12/15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182880" y="1179576"/>
            <a:ext cx="3671047" cy="2205318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0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2015983" y="3383280"/>
            <a:ext cx="1837944" cy="3072384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182880" y="3383280"/>
            <a:ext cx="1837944" cy="3072384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82000" y="1219200"/>
            <a:ext cx="533400" cy="365125"/>
          </a:xfrm>
        </p:spPr>
        <p:txBody>
          <a:bodyPr/>
          <a:lstStyle/>
          <a:p>
            <a:fld id="{C6602A01-5B01-A443-A4B6-F1A03CD4C3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wireframeOverlay-Conten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294" y="1179576"/>
            <a:ext cx="8787384" cy="1440702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bg2"/>
              </a:gs>
            </a:gsLst>
            <a:lin ang="5400000" scaled="0"/>
          </a:gradFill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>
              <a:defRPr sz="18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F002D-0E87-CB46-B3B9-C992D17F203F}" type="datetimeFigureOut">
              <a:rPr lang="en-US" smtClean="0"/>
              <a:t>11/12/15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02A01-5B01-A443-A4B6-F1A03CD4C3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wireframeOverlay-VerticalTC.png"/>
          <p:cNvPicPr>
            <a:picLocks noChangeAspect="1"/>
          </p:cNvPicPr>
          <p:nvPr/>
        </p:nvPicPr>
        <p:blipFill>
          <a:blip r:embed="rId2"/>
          <a:srcRect t="-93650"/>
          <a:stretch>
            <a:fillRect/>
          </a:stretch>
        </p:blipFill>
        <p:spPr>
          <a:xfrm>
            <a:off x="7445188" y="1178128"/>
            <a:ext cx="1524000" cy="527533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bg2"/>
              </a:gs>
            </a:gsLst>
            <a:lin ang="5400000" scaled="0"/>
          </a:gradFill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440705" y="1398494"/>
            <a:ext cx="1447800" cy="4849906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17513" y="1398494"/>
            <a:ext cx="6669087" cy="4849906"/>
          </a:xfrm>
        </p:spPr>
        <p:txBody>
          <a:bodyPr vert="eaVert"/>
          <a:lstStyle>
            <a:lvl5pPr>
              <a:defRPr/>
            </a:lvl5pPr>
            <a:lvl6pPr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>
              <a:defRPr sz="18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F002D-0E87-CB46-B3B9-C992D17F203F}" type="datetimeFigureOut">
              <a:rPr lang="en-US" smtClean="0"/>
              <a:t>11/12/15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02A01-5B01-A443-A4B6-F1A03CD4C3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F002D-0E87-CB46-B3B9-C992D17F203F}" type="datetimeFigureOut">
              <a:rPr lang="en-US" smtClean="0"/>
              <a:t>11/12/15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02A01-5B01-A443-A4B6-F1A03CD4C32C}" type="slidenum">
              <a:rPr lang="en-US" smtClean="0"/>
              <a:t>‹#›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82880" y="1179576"/>
            <a:ext cx="8787384" cy="5276088"/>
          </a:xfrm>
          <a:prstGeom prst="rect">
            <a:avLst/>
          </a:prstGeom>
          <a:gradFill>
            <a:gsLst>
              <a:gs pos="0">
                <a:schemeClr val="bg2"/>
              </a:gs>
              <a:gs pos="100000">
                <a:schemeClr val="tx2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6" name="Picture 5" descr="DirectionalButtons-LeftOnlyOnl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7488" y="538163"/>
            <a:ext cx="752475" cy="35242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wireframeOverlay-Conten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294" y="1179576"/>
            <a:ext cx="8787384" cy="1440702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bg2"/>
              </a:gs>
            </a:gsLst>
            <a:lin ang="5400000" scaled="0"/>
          </a:gradFill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5925" y="2756646"/>
            <a:ext cx="8308975" cy="349175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F002D-0E87-CB46-B3B9-C992D17F203F}" type="datetimeFigureOut">
              <a:rPr lang="en-US" smtClean="0"/>
              <a:t>11/12/15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02A01-5B01-A443-A4B6-F1A03CD4C3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, Al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ireframeOverlay-TCFull.png"/>
          <p:cNvPicPr>
            <a:picLocks noChangeAspect="1"/>
          </p:cNvPicPr>
          <p:nvPr/>
        </p:nvPicPr>
        <p:blipFill>
          <a:blip r:embed="rId2"/>
          <a:srcRect l="-198711"/>
          <a:stretch>
            <a:fillRect/>
          </a:stretch>
        </p:blipFill>
        <p:spPr>
          <a:xfrm>
            <a:off x="177999" y="1179576"/>
            <a:ext cx="8788373" cy="5276088"/>
          </a:xfrm>
          <a:prstGeom prst="rect">
            <a:avLst/>
          </a:prstGeom>
          <a:gradFill>
            <a:gsLst>
              <a:gs pos="0">
                <a:schemeClr val="bg2"/>
              </a:gs>
              <a:gs pos="100000">
                <a:schemeClr val="tx2"/>
              </a:gs>
            </a:gsLst>
            <a:lin ang="5400000" scaled="0"/>
          </a:gradFill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Tx/>
              <a:defRPr>
                <a:solidFill>
                  <a:schemeClr val="bg1"/>
                </a:solidFill>
              </a:defRPr>
            </a:lvl1pPr>
            <a:lvl2pPr>
              <a:buClr>
                <a:schemeClr val="bg1">
                  <a:lumMod val="75000"/>
                </a:schemeClr>
              </a:buClr>
              <a:defRPr>
                <a:solidFill>
                  <a:schemeClr val="bg1"/>
                </a:solidFill>
              </a:defRPr>
            </a:lvl2pPr>
            <a:lvl3pPr>
              <a:buClrTx/>
              <a:defRPr>
                <a:solidFill>
                  <a:schemeClr val="bg1"/>
                </a:solidFill>
              </a:defRPr>
            </a:lvl3pPr>
            <a:lvl4pPr>
              <a:buClr>
                <a:schemeClr val="bg1">
                  <a:lumMod val="75000"/>
                </a:schemeClr>
              </a:buClr>
              <a:defRPr>
                <a:solidFill>
                  <a:schemeClr val="bg1"/>
                </a:solidFill>
              </a:defRPr>
            </a:lvl4pPr>
            <a:lvl5pPr>
              <a:buClrTx/>
              <a:defRPr>
                <a:solidFill>
                  <a:schemeClr val="bg1"/>
                </a:solidFill>
              </a:defRPr>
            </a:lvl5pPr>
            <a:lvl6pPr>
              <a:buClr>
                <a:schemeClr val="bg1">
                  <a:lumMod val="75000"/>
                </a:schemeClr>
              </a:buClr>
              <a:defRPr lang="en-US" sz="18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>
              <a:buClr>
                <a:schemeClr val="bg1"/>
              </a:buClr>
              <a:defRPr lang="en-US" sz="18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>
              <a:buClr>
                <a:schemeClr val="bg1">
                  <a:lumMod val="75000"/>
                </a:schemeClr>
              </a:buClr>
              <a:defRPr lang="en-US" sz="18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>
              <a:buClr>
                <a:schemeClr val="bg1"/>
              </a:buClr>
              <a:defRPr sz="1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F002D-0E87-CB46-B3B9-C992D17F203F}" type="datetimeFigureOut">
              <a:rPr lang="en-US" smtClean="0"/>
              <a:t>11/12/15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02A01-5B01-A443-A4B6-F1A03CD4C3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wireframeOverlay-SectionH.png"/>
          <p:cNvPicPr>
            <a:picLocks noChangeAspect="1"/>
          </p:cNvPicPr>
          <p:nvPr/>
        </p:nvPicPr>
        <p:blipFill>
          <a:blip r:embed="rId2"/>
          <a:srcRect r="-91875"/>
          <a:stretch>
            <a:fillRect/>
          </a:stretch>
        </p:blipFill>
        <p:spPr>
          <a:xfrm>
            <a:off x="182880" y="1179576"/>
            <a:ext cx="8785105" cy="5276088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bg2"/>
              </a:gs>
            </a:gsLst>
            <a:lin ang="5400000" scaled="0"/>
          </a:gradFill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3600" y="3429000"/>
            <a:ext cx="6591300" cy="1371600"/>
          </a:xfrm>
        </p:spPr>
        <p:txBody>
          <a:bodyPr anchor="b" anchorCtr="0"/>
          <a:lstStyle>
            <a:lvl1pPr algn="r">
              <a:defRPr sz="4800" b="0" cap="none" baseline="0"/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33600" y="4800599"/>
            <a:ext cx="6591300" cy="1066801"/>
          </a:xfrm>
        </p:spPr>
        <p:txBody>
          <a:bodyPr anchor="t" anchorCtr="0">
            <a:normAutofit/>
          </a:bodyPr>
          <a:lstStyle>
            <a:lvl1pPr marL="0" indent="0" algn="r">
              <a:spcBef>
                <a:spcPts val="3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F002D-0E87-CB46-B3B9-C992D17F203F}" type="datetimeFigureOut">
              <a:rPr lang="en-US" smtClean="0"/>
              <a:t>11/12/15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02A01-5B01-A443-A4B6-F1A03CD4C3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ireframeOverlay-Conten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294" y="1179576"/>
            <a:ext cx="8787384" cy="1440702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bg2"/>
              </a:gs>
            </a:gsLst>
            <a:lin ang="5400000" scaled="0"/>
          </a:gradFill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16859" y="2770188"/>
            <a:ext cx="3840480" cy="3464765"/>
          </a:xfrm>
        </p:spPr>
        <p:txBody>
          <a:bodyPr>
            <a:normAutofit/>
          </a:bodyPr>
          <a:lstStyle>
            <a:lvl1pPr>
              <a:spcBef>
                <a:spcPts val="1800"/>
              </a:spcBef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>
              <a:defRPr sz="18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73214" y="2770188"/>
            <a:ext cx="3840480" cy="3464765"/>
          </a:xfrm>
        </p:spPr>
        <p:txBody>
          <a:bodyPr>
            <a:normAutofit/>
          </a:bodyPr>
          <a:lstStyle>
            <a:lvl1pPr>
              <a:spcBef>
                <a:spcPts val="1800"/>
              </a:spcBef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>
              <a:defRPr sz="18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F002D-0E87-CB46-B3B9-C992D17F203F}" type="datetimeFigureOut">
              <a:rPr lang="en-US" smtClean="0"/>
              <a:t>11/12/15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02A01-5B01-A443-A4B6-F1A03CD4C3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wireframeOverlay-Conten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294" y="1179576"/>
            <a:ext cx="8787384" cy="1440702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bg2"/>
              </a:gs>
            </a:gsLst>
            <a:lin ang="5400000" scaled="0"/>
          </a:gradFill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6859" y="2675964"/>
            <a:ext cx="3840480" cy="645459"/>
          </a:xfrm>
        </p:spPr>
        <p:txBody>
          <a:bodyPr anchor="ctr" anchorCtr="0">
            <a:normAutofit/>
          </a:bodyPr>
          <a:lstStyle>
            <a:lvl1pPr marL="0" indent="0" algn="ctr">
              <a:spcBef>
                <a:spcPts val="300"/>
              </a:spcBef>
              <a:buNone/>
              <a:defRPr sz="2400" b="0">
                <a:solidFill>
                  <a:schemeClr val="bg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16859" y="3307976"/>
            <a:ext cx="3840480" cy="2925762"/>
          </a:xfrm>
        </p:spPr>
        <p:txBody>
          <a:bodyPr>
            <a:normAutofit/>
          </a:bodyPr>
          <a:lstStyle>
            <a:lvl1pPr>
              <a:spcBef>
                <a:spcPts val="1800"/>
              </a:spcBef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>
              <a:defRPr sz="18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73752" y="2675964"/>
            <a:ext cx="3840480" cy="645459"/>
          </a:xfrm>
        </p:spPr>
        <p:txBody>
          <a:bodyPr anchor="ctr" anchorCtr="0">
            <a:normAutofit/>
          </a:bodyPr>
          <a:lstStyle>
            <a:lvl1pPr marL="0" indent="0" algn="ctr">
              <a:spcBef>
                <a:spcPts val="300"/>
              </a:spcBef>
              <a:buNone/>
              <a:defRPr sz="2400" b="0">
                <a:solidFill>
                  <a:schemeClr val="bg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73752" y="3307976"/>
            <a:ext cx="3840480" cy="2925762"/>
          </a:xfrm>
        </p:spPr>
        <p:txBody>
          <a:bodyPr>
            <a:normAutofit/>
          </a:bodyPr>
          <a:lstStyle>
            <a:lvl1pPr>
              <a:spcBef>
                <a:spcPts val="1800"/>
              </a:spcBef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>
              <a:defRPr sz="18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F002D-0E87-CB46-B3B9-C992D17F203F}" type="datetimeFigureOut">
              <a:rPr lang="en-US" smtClean="0"/>
              <a:t>11/12/15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02A01-5B01-A443-A4B6-F1A03CD4C3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wireframeOverlay-Conten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294" y="1179576"/>
            <a:ext cx="8787384" cy="1440702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bg2"/>
              </a:gs>
            </a:gsLst>
            <a:lin ang="5400000" scaled="0"/>
          </a:gradFill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F002D-0E87-CB46-B3B9-C992D17F203F}" type="datetimeFigureOut">
              <a:rPr lang="en-US" smtClean="0"/>
              <a:t>11/12/15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02A01-5B01-A443-A4B6-F1A03CD4C3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F002D-0E87-CB46-B3B9-C992D17F203F}" type="datetimeFigureOut">
              <a:rPr lang="en-US" smtClean="0"/>
              <a:t>11/12/15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02A01-5B01-A443-A4B6-F1A03CD4C3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ireframeOverlay-ContentCap.png"/>
          <p:cNvPicPr>
            <a:picLocks noChangeAspect="1"/>
          </p:cNvPicPr>
          <p:nvPr/>
        </p:nvPicPr>
        <p:blipFill>
          <a:blip r:embed="rId2"/>
          <a:srcRect b="-135871"/>
          <a:stretch>
            <a:fillRect/>
          </a:stretch>
        </p:blipFill>
        <p:spPr>
          <a:xfrm>
            <a:off x="182880" y="1179575"/>
            <a:ext cx="4228522" cy="5274037"/>
          </a:xfrm>
          <a:prstGeom prst="rect">
            <a:avLst/>
          </a:prstGeom>
          <a:gradFill>
            <a:gsLst>
              <a:gs pos="0">
                <a:schemeClr val="bg2"/>
              </a:gs>
              <a:gs pos="100000">
                <a:schemeClr val="tx2"/>
              </a:gs>
            </a:gsLst>
            <a:lin ang="5400000" scaled="0"/>
          </a:gradFill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6859" y="1680882"/>
            <a:ext cx="3697941" cy="1162050"/>
          </a:xfrm>
        </p:spPr>
        <p:txBody>
          <a:bodyPr anchor="b"/>
          <a:lstStyle>
            <a:lvl1pPr algn="l"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12341" y="1600200"/>
            <a:ext cx="4101353" cy="46529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6859" y="2837329"/>
            <a:ext cx="3697941" cy="3415834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spcBef>
                <a:spcPts val="600"/>
              </a:spcBef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2000"/>
              </a:spcBef>
              <a:buClr>
                <a:schemeClr val="tx1">
                  <a:lumMod val="50000"/>
                  <a:lumOff val="50000"/>
                </a:schemeClr>
              </a:buClr>
              <a:buSzPct val="70000"/>
              <a:buFont typeface="Wingdings" pitchFamily="2" charset="2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F002D-0E87-CB46-B3B9-C992D17F203F}" type="datetimeFigureOut">
              <a:rPr lang="en-US" smtClean="0"/>
              <a:t>11/12/15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02A01-5B01-A443-A4B6-F1A03CD4C3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8" Type="http://schemas.openxmlformats.org/officeDocument/2006/relationships/image" Target="../media/image2.png"/><Relationship Id="rId19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15925" y="1456765"/>
            <a:ext cx="8308975" cy="11430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5925" y="2770188"/>
            <a:ext cx="8308975" cy="34782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50105" y="6454588"/>
            <a:ext cx="2398059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6C5F002D-0E87-CB46-B3B9-C992D17F203F}" type="datetimeFigureOut">
              <a:rPr lang="en-US" smtClean="0"/>
              <a:t>11/12/15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9976" y="6454588"/>
            <a:ext cx="36576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82000" y="1219200"/>
            <a:ext cx="533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C6602A01-5B01-A443-A4B6-F1A03CD4C32C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HomeButton.png">
            <a:hlinkClick r:id="" action="ppaction://hlinkshowjump?jump=firstslide"/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52450" y="526116"/>
            <a:ext cx="457200" cy="352425"/>
          </a:xfrm>
          <a:prstGeom prst="rect">
            <a:avLst/>
          </a:prstGeom>
        </p:spPr>
      </p:pic>
      <p:pic>
        <p:nvPicPr>
          <p:cNvPr id="10" name="Picture 9" descr="DirectionalButtons-Full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826188" y="526116"/>
            <a:ext cx="752475" cy="35242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spcBef>
          <a:spcPts val="2000"/>
        </a:spcBef>
        <a:buClr>
          <a:schemeClr val="tx1">
            <a:lumMod val="50000"/>
            <a:lumOff val="50000"/>
          </a:schemeClr>
        </a:buClr>
        <a:buSzPct val="70000"/>
        <a:buFont typeface="Wingdings" pitchFamily="2" charset="2"/>
        <a:buChar char="l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spcBef>
          <a:spcPts val="600"/>
        </a:spcBef>
        <a:buClr>
          <a:schemeClr val="tx1">
            <a:lumMod val="85000"/>
            <a:lumOff val="15000"/>
          </a:schemeClr>
        </a:buClr>
        <a:buSzPct val="70000"/>
        <a:buFont typeface="Wingdings" pitchFamily="2" charset="2"/>
        <a:buChar char="l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spcBef>
          <a:spcPts val="600"/>
        </a:spcBef>
        <a:buClr>
          <a:schemeClr val="tx1">
            <a:lumMod val="50000"/>
            <a:lumOff val="50000"/>
          </a:schemeClr>
        </a:buClr>
        <a:buSzPct val="70000"/>
        <a:buFont typeface="Wingdings" pitchFamily="2" charset="2"/>
        <a:buChar char="l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spcBef>
          <a:spcPts val="600"/>
        </a:spcBef>
        <a:buClr>
          <a:schemeClr val="tx1">
            <a:lumMod val="85000"/>
            <a:lumOff val="15000"/>
          </a:schemeClr>
        </a:buClr>
        <a:buSzPct val="70000"/>
        <a:buFont typeface="Wingdings" pitchFamily="2" charset="2"/>
        <a:buChar char="l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spcBef>
          <a:spcPts val="600"/>
        </a:spcBef>
        <a:buClr>
          <a:schemeClr val="tx1">
            <a:lumMod val="50000"/>
            <a:lumOff val="50000"/>
          </a:schemeClr>
        </a:buClr>
        <a:buSzPct val="70000"/>
        <a:buFont typeface="Wingdings" pitchFamily="2" charset="2"/>
        <a:buChar char="l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377950" indent="-228600" algn="l" defTabSz="914400" rtl="0" eaLnBrk="1" latinLnBrk="0" hangingPunct="1">
        <a:spcBef>
          <a:spcPct val="20000"/>
        </a:spcBef>
        <a:buClr>
          <a:schemeClr val="tx1">
            <a:lumMod val="85000"/>
            <a:lumOff val="15000"/>
          </a:schemeClr>
        </a:buClr>
        <a:buSzPct val="70000"/>
        <a:buFont typeface="Wingdings" pitchFamily="2" charset="2"/>
        <a:buChar char=""/>
        <a:defRPr lang="en-US" sz="1800" kern="1200" dirty="0" smtClean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603375" indent="-228600" algn="l" defTabSz="914400" rtl="0" eaLnBrk="1" latinLnBrk="0" hangingPunct="1">
        <a:spcBef>
          <a:spcPct val="20000"/>
        </a:spcBef>
        <a:buClr>
          <a:schemeClr val="tx1">
            <a:lumMod val="50000"/>
            <a:lumOff val="50000"/>
          </a:schemeClr>
        </a:buClr>
        <a:buSzPct val="70000"/>
        <a:buFont typeface="Wingdings" pitchFamily="2" charset="2"/>
        <a:buChar char=""/>
        <a:defRPr lang="en-US" sz="1800" kern="1200" dirty="0" smtClean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830388" indent="-228600" algn="l" defTabSz="914400" rtl="0" eaLnBrk="1" latinLnBrk="0" hangingPunct="1">
        <a:spcBef>
          <a:spcPct val="20000"/>
        </a:spcBef>
        <a:buClr>
          <a:schemeClr val="tx1">
            <a:lumMod val="85000"/>
            <a:lumOff val="15000"/>
          </a:schemeClr>
        </a:buClr>
        <a:buSzPct val="70000"/>
        <a:buFont typeface="Wingdings" pitchFamily="2" charset="2"/>
        <a:buChar char=""/>
        <a:defRPr lang="en-US" sz="1800" kern="1200" dirty="0" smtClean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057400" indent="-228600" algn="l" defTabSz="914400" rtl="0" eaLnBrk="1" latinLnBrk="0" hangingPunct="1">
        <a:spcBef>
          <a:spcPct val="20000"/>
        </a:spcBef>
        <a:buClr>
          <a:schemeClr val="tx1">
            <a:lumMod val="50000"/>
            <a:lumOff val="50000"/>
          </a:schemeClr>
        </a:buClr>
        <a:buSzPct val="70000"/>
        <a:buFont typeface="Wingdings" pitchFamily="2" charset="2"/>
        <a:buChar char=""/>
        <a:defRPr lang="en-US" sz="1800" kern="1200" dirty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jpeg"/><Relationship Id="rId3" Type="http://schemas.openxmlformats.org/officeDocument/2006/relationships/image" Target="../media/image30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jpeg"/><Relationship Id="rId3" Type="http://schemas.openxmlformats.org/officeDocument/2006/relationships/image" Target="../media/image32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15.png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Algorithms Project </a:t>
            </a:r>
            <a:br>
              <a:rPr lang="en-US" dirty="0" smtClean="0"/>
            </a:br>
            <a:r>
              <a:rPr lang="en-US" dirty="0" smtClean="0"/>
              <a:t>Assignment 4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err="1" smtClean="0"/>
              <a:t>Kuilin</a:t>
            </a:r>
            <a:r>
              <a:rPr lang="en-US" dirty="0" smtClean="0"/>
              <a:t> Wang</a:t>
            </a:r>
          </a:p>
          <a:p>
            <a:r>
              <a:rPr lang="en-US" dirty="0" smtClean="0"/>
              <a:t>Huynh </a:t>
            </a:r>
            <a:r>
              <a:rPr lang="en-US" dirty="0" err="1" smtClean="0"/>
              <a:t>Manh</a:t>
            </a:r>
            <a:endParaRPr lang="en-US" dirty="0" smtClean="0"/>
          </a:p>
          <a:p>
            <a:r>
              <a:rPr lang="en-US" dirty="0" smtClean="0"/>
              <a:t>Iris Linck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11328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d) </a:t>
            </a:r>
            <a:r>
              <a:rPr lang="en-US" dirty="0"/>
              <a:t>Chromatic number </a:t>
            </a:r>
            <a:r>
              <a:rPr lang="en-US" dirty="0" smtClean="0"/>
              <a:t>of </a:t>
            </a:r>
            <a:r>
              <a:rPr lang="en-US" dirty="0" smtClean="0"/>
              <a:t>C</a:t>
            </a:r>
            <a:r>
              <a:rPr lang="en-US" baseline="-25000" dirty="0" smtClean="0"/>
              <a:t>5</a:t>
            </a:r>
            <a:r>
              <a:rPr lang="en-US" dirty="0" smtClean="0"/>
              <a:t>[2,2,2,2,2]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0287" y="2770188"/>
            <a:ext cx="3057762" cy="3727189"/>
          </a:xfrm>
        </p:spPr>
        <p:txBody>
          <a:bodyPr/>
          <a:lstStyle/>
          <a:p>
            <a:pPr>
              <a:lnSpc>
                <a:spcPct val="50000"/>
              </a:lnSpc>
            </a:pPr>
            <a:r>
              <a:rPr lang="en-US" dirty="0"/>
              <a:t>Lower  bound:	</a:t>
            </a:r>
          </a:p>
          <a:p>
            <a:pPr lvl="1">
              <a:lnSpc>
                <a:spcPct val="50000"/>
              </a:lnSpc>
            </a:pPr>
            <a:r>
              <a:rPr lang="en-US" dirty="0"/>
              <a:t>X(</a:t>
            </a:r>
            <a:r>
              <a:rPr lang="en-US" dirty="0" smtClean="0"/>
              <a:t>C</a:t>
            </a:r>
            <a:r>
              <a:rPr lang="en-US" baseline="-25000" dirty="0"/>
              <a:t>5</a:t>
            </a:r>
            <a:r>
              <a:rPr lang="en-US" dirty="0" smtClean="0"/>
              <a:t>[2,2,2,2,2] </a:t>
            </a:r>
            <a:r>
              <a:rPr lang="en-US" dirty="0"/>
              <a:t>≥ </a:t>
            </a:r>
            <a:r>
              <a:rPr lang="en-US" dirty="0" smtClean="0"/>
              <a:t>10/2</a:t>
            </a:r>
            <a:endParaRPr lang="en-US" dirty="0"/>
          </a:p>
          <a:p>
            <a:pPr lvl="1">
              <a:lnSpc>
                <a:spcPct val="50000"/>
              </a:lnSpc>
            </a:pPr>
            <a:r>
              <a:rPr lang="en-US" dirty="0" smtClean="0"/>
              <a:t> 		≥ 5</a:t>
            </a:r>
            <a:endParaRPr lang="en-US" dirty="0"/>
          </a:p>
          <a:p>
            <a:pPr>
              <a:lnSpc>
                <a:spcPct val="50000"/>
              </a:lnSpc>
            </a:pPr>
            <a:r>
              <a:rPr lang="en-US" dirty="0"/>
              <a:t>Upper Bound:</a:t>
            </a:r>
          </a:p>
          <a:p>
            <a:pPr lvl="1">
              <a:lnSpc>
                <a:spcPct val="50000"/>
              </a:lnSpc>
            </a:pPr>
            <a:r>
              <a:rPr lang="en-US" dirty="0"/>
              <a:t>X(</a:t>
            </a:r>
            <a:r>
              <a:rPr lang="en-US" dirty="0" smtClean="0"/>
              <a:t>C</a:t>
            </a:r>
            <a:r>
              <a:rPr lang="en-US" baseline="-25000" dirty="0" smtClean="0"/>
              <a:t>5</a:t>
            </a:r>
            <a:r>
              <a:rPr lang="en-US" dirty="0" smtClean="0"/>
              <a:t>[2,2,2,2,2] </a:t>
            </a:r>
            <a:r>
              <a:rPr lang="en-US" dirty="0"/>
              <a:t>≤ </a:t>
            </a:r>
            <a:r>
              <a:rPr lang="en-US" dirty="0" smtClean="0"/>
              <a:t>5</a:t>
            </a:r>
            <a:endParaRPr lang="en-US" dirty="0"/>
          </a:p>
          <a:p>
            <a:pPr marL="228600" lvl="1">
              <a:lnSpc>
                <a:spcPct val="50000"/>
              </a:lnSpc>
              <a:spcBef>
                <a:spcPts val="1800"/>
              </a:spcBef>
              <a:buClr>
                <a:schemeClr val="tx1">
                  <a:lumMod val="50000"/>
                  <a:lumOff val="50000"/>
                </a:schemeClr>
              </a:buClr>
            </a:pPr>
            <a:r>
              <a:rPr lang="en-US" dirty="0"/>
              <a:t>X(</a:t>
            </a:r>
            <a:r>
              <a:rPr lang="en-US" dirty="0" smtClean="0"/>
              <a:t>C</a:t>
            </a:r>
            <a:r>
              <a:rPr lang="en-US" baseline="-25000" dirty="0" smtClean="0"/>
              <a:t>5</a:t>
            </a:r>
            <a:r>
              <a:rPr lang="en-US" dirty="0" smtClean="0"/>
              <a:t>[2,2,2,2,2] </a:t>
            </a:r>
            <a:r>
              <a:rPr lang="en-US" dirty="0"/>
              <a:t>= </a:t>
            </a:r>
            <a:r>
              <a:rPr lang="en-US" dirty="0" smtClean="0"/>
              <a:t>5</a:t>
            </a:r>
            <a:endParaRPr lang="en-US" dirty="0"/>
          </a:p>
          <a:p>
            <a:pPr>
              <a:lnSpc>
                <a:spcPct val="50000"/>
              </a:lnSpc>
            </a:pPr>
            <a:r>
              <a:rPr lang="en-US" dirty="0"/>
              <a:t>QED</a:t>
            </a:r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1692" y="2770187"/>
            <a:ext cx="4230077" cy="3581937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161692" y="2599764"/>
            <a:ext cx="4552002" cy="4033543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43627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d) </a:t>
            </a:r>
            <a:r>
              <a:rPr lang="en-US" dirty="0" smtClean="0"/>
              <a:t>Thickness </a:t>
            </a:r>
            <a:r>
              <a:rPr lang="en-US" dirty="0"/>
              <a:t>of </a:t>
            </a:r>
            <a:r>
              <a:rPr lang="en-US" dirty="0" smtClean="0"/>
              <a:t>C</a:t>
            </a:r>
            <a:r>
              <a:rPr lang="en-US" baseline="-25000" dirty="0" smtClean="0"/>
              <a:t>5</a:t>
            </a:r>
            <a:r>
              <a:rPr lang="en-US" dirty="0" smtClean="0"/>
              <a:t>[2,2,2,2,2]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156309" y="2500924"/>
            <a:ext cx="8557386" cy="3906692"/>
          </a:xfrm>
        </p:spPr>
        <p:txBody>
          <a:bodyPr/>
          <a:lstStyle/>
          <a:p>
            <a:r>
              <a:rPr lang="en-US" dirty="0" smtClean="0"/>
              <a:t>According to the Four-Color Theorem, the chromatic number of a planar graph is 4. B</a:t>
            </a:r>
            <a:r>
              <a:rPr lang="en-US" dirty="0" smtClean="0"/>
              <a:t>ut </a:t>
            </a:r>
            <a:r>
              <a:rPr lang="en-US" dirty="0"/>
              <a:t>C</a:t>
            </a:r>
            <a:r>
              <a:rPr lang="en-US" baseline="-25000" dirty="0"/>
              <a:t>5</a:t>
            </a:r>
            <a:r>
              <a:rPr lang="en-US" dirty="0"/>
              <a:t>[2,2,2,2,2</a:t>
            </a:r>
            <a:r>
              <a:rPr lang="en-US" dirty="0" smtClean="0"/>
              <a:t>] is 5-colorable, so the thickness ≥ 2.</a:t>
            </a:r>
            <a:endParaRPr lang="en-US" dirty="0" smtClean="0"/>
          </a:p>
          <a:p>
            <a:r>
              <a:rPr lang="en-US" dirty="0" smtClean="0"/>
              <a:t>Upper bound:</a:t>
            </a:r>
          </a:p>
          <a:p>
            <a:pPr lvl="1"/>
            <a:r>
              <a:rPr lang="el-GR" dirty="0" smtClean="0"/>
              <a:t>Θ</a:t>
            </a:r>
            <a:r>
              <a:rPr lang="en-US" dirty="0"/>
              <a:t>(C</a:t>
            </a:r>
            <a:r>
              <a:rPr lang="en-US" baseline="-25000" dirty="0"/>
              <a:t>5</a:t>
            </a:r>
            <a:r>
              <a:rPr lang="en-US" dirty="0"/>
              <a:t>[2,2,2,2,2]) </a:t>
            </a:r>
            <a:r>
              <a:rPr lang="en-US" dirty="0" smtClean="0"/>
              <a:t>≤ 2</a:t>
            </a:r>
          </a:p>
          <a:p>
            <a:r>
              <a:rPr lang="el-GR" dirty="0"/>
              <a:t>Θ</a:t>
            </a:r>
            <a:r>
              <a:rPr lang="en-US" dirty="0"/>
              <a:t>(C</a:t>
            </a:r>
            <a:r>
              <a:rPr lang="en-US" baseline="-25000" dirty="0"/>
              <a:t>5</a:t>
            </a:r>
            <a:r>
              <a:rPr lang="en-US" dirty="0"/>
              <a:t>[2,2,2,2,2]) </a:t>
            </a:r>
            <a:r>
              <a:rPr lang="en-US" dirty="0" smtClean="0"/>
              <a:t>= 2</a:t>
            </a:r>
          </a:p>
          <a:p>
            <a:r>
              <a:rPr lang="en-US" dirty="0" smtClean="0"/>
              <a:t>QED</a:t>
            </a:r>
            <a:endParaRPr lang="en-US" dirty="0"/>
          </a:p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7815" y="3389690"/>
            <a:ext cx="5740610" cy="3017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3868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e) </a:t>
            </a:r>
            <a:r>
              <a:rPr lang="en-US" dirty="0"/>
              <a:t>Chromatic number and Thickness of </a:t>
            </a:r>
            <a:r>
              <a:rPr lang="en-US" dirty="0" err="1" smtClean="0"/>
              <a:t>C</a:t>
            </a:r>
            <a:r>
              <a:rPr lang="en-US" baseline="-25000" dirty="0" err="1" smtClean="0"/>
              <a:t>n</a:t>
            </a:r>
            <a:r>
              <a:rPr lang="en-US" dirty="0" smtClean="0"/>
              <a:t>[2,2,…,2</a:t>
            </a:r>
            <a:r>
              <a:rPr lang="en-US" dirty="0"/>
              <a:t>]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62768" y="2756646"/>
            <a:ext cx="3762131" cy="3491753"/>
          </a:xfrm>
        </p:spPr>
        <p:txBody>
          <a:bodyPr/>
          <a:lstStyle/>
          <a:p>
            <a:r>
              <a:rPr lang="en-US" dirty="0" smtClean="0"/>
              <a:t>Lower bound:</a:t>
            </a:r>
          </a:p>
          <a:p>
            <a:pPr lvl="1"/>
            <a:r>
              <a:rPr lang="en-US" dirty="0" err="1" smtClean="0"/>
              <a:t>θ</a:t>
            </a:r>
            <a:r>
              <a:rPr lang="en-US" dirty="0"/>
              <a:t>(</a:t>
            </a:r>
            <a:r>
              <a:rPr lang="en-US" i="1" dirty="0" err="1"/>
              <a:t>Cn</a:t>
            </a:r>
            <a:r>
              <a:rPr lang="en-US" i="1" dirty="0"/>
              <a:t>[2,2,…, 2]</a:t>
            </a:r>
            <a:r>
              <a:rPr lang="en-US" dirty="0"/>
              <a:t>) </a:t>
            </a:r>
            <a:r>
              <a:rPr lang="en-US" dirty="0" smtClean="0"/>
              <a:t>≥ </a:t>
            </a:r>
            <a:r>
              <a:rPr lang="en-US" dirty="0"/>
              <a:t>2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232" y="2599765"/>
            <a:ext cx="4203700" cy="13208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91232" y="4132385"/>
            <a:ext cx="4341691" cy="1777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50000"/>
              </a:lnSpc>
              <a:buFont typeface="Arial"/>
              <a:buChar char="•"/>
            </a:pPr>
            <a:r>
              <a:rPr lang="en-US" dirty="0"/>
              <a:t>Lower  </a:t>
            </a:r>
            <a:r>
              <a:rPr lang="en-US" dirty="0" smtClean="0"/>
              <a:t>bound when n is even</a:t>
            </a:r>
            <a:r>
              <a:rPr lang="en-US" dirty="0"/>
              <a:t>	</a:t>
            </a:r>
            <a:endParaRPr lang="en-US" dirty="0" smtClean="0"/>
          </a:p>
          <a:p>
            <a:pPr>
              <a:lnSpc>
                <a:spcPct val="50000"/>
              </a:lnSpc>
            </a:pPr>
            <a:endParaRPr lang="en-US" dirty="0"/>
          </a:p>
          <a:p>
            <a:pPr marL="742950" lvl="1" indent="-285750">
              <a:lnSpc>
                <a:spcPct val="50000"/>
              </a:lnSpc>
              <a:buFont typeface="Arial"/>
              <a:buChar char="•"/>
            </a:pPr>
            <a:r>
              <a:rPr lang="en-US" dirty="0"/>
              <a:t>X(</a:t>
            </a:r>
            <a:r>
              <a:rPr lang="en-US" dirty="0" err="1" smtClean="0"/>
              <a:t>C</a:t>
            </a:r>
            <a:r>
              <a:rPr lang="en-US" baseline="-25000" dirty="0" err="1" smtClean="0"/>
              <a:t>n</a:t>
            </a:r>
            <a:r>
              <a:rPr lang="en-US" dirty="0" smtClean="0"/>
              <a:t>[</a:t>
            </a:r>
            <a:r>
              <a:rPr lang="en-US" dirty="0"/>
              <a:t>2,2</a:t>
            </a:r>
            <a:r>
              <a:rPr lang="en-US" dirty="0" smtClean="0"/>
              <a:t>,…,</a:t>
            </a:r>
            <a:r>
              <a:rPr lang="en-US" dirty="0"/>
              <a:t>2] ≥ </a:t>
            </a:r>
            <a:r>
              <a:rPr lang="en-US" dirty="0" smtClean="0"/>
              <a:t>2n / (n/2)</a:t>
            </a:r>
          </a:p>
          <a:p>
            <a:pPr lvl="1">
              <a:lnSpc>
                <a:spcPct val="50000"/>
              </a:lnSpc>
            </a:pPr>
            <a:endParaRPr lang="en-US" dirty="0" smtClean="0"/>
          </a:p>
          <a:p>
            <a:pPr marL="742950" lvl="1" indent="-285750">
              <a:lnSpc>
                <a:spcPct val="50000"/>
              </a:lnSpc>
              <a:buFont typeface="Arial"/>
              <a:buChar char="•"/>
            </a:pPr>
            <a:r>
              <a:rPr lang="en-US" dirty="0" smtClean="0"/>
              <a:t> 			   ≥ 4</a:t>
            </a:r>
          </a:p>
          <a:p>
            <a:pPr marL="742950" lvl="1" indent="-285750">
              <a:lnSpc>
                <a:spcPct val="50000"/>
              </a:lnSpc>
              <a:buFont typeface="Arial"/>
              <a:buChar char="•"/>
            </a:pPr>
            <a:endParaRPr lang="en-US" dirty="0"/>
          </a:p>
          <a:p>
            <a:pPr marL="285750" indent="-285750">
              <a:lnSpc>
                <a:spcPct val="50000"/>
              </a:lnSpc>
              <a:buFont typeface="Arial"/>
              <a:buChar char="•"/>
            </a:pPr>
            <a:r>
              <a:rPr lang="en-US" dirty="0"/>
              <a:t>Lower  bound when n is </a:t>
            </a:r>
            <a:r>
              <a:rPr lang="en-US" dirty="0" smtClean="0"/>
              <a:t>odd and n ≥ 5</a:t>
            </a:r>
            <a:r>
              <a:rPr lang="en-US" dirty="0"/>
              <a:t>	</a:t>
            </a:r>
          </a:p>
          <a:p>
            <a:pPr>
              <a:lnSpc>
                <a:spcPct val="50000"/>
              </a:lnSpc>
            </a:pPr>
            <a:endParaRPr lang="en-US" dirty="0"/>
          </a:p>
          <a:p>
            <a:pPr marL="742950" lvl="1" indent="-285750">
              <a:lnSpc>
                <a:spcPct val="50000"/>
              </a:lnSpc>
              <a:buFont typeface="Arial"/>
              <a:buChar char="•"/>
            </a:pPr>
            <a:r>
              <a:rPr lang="en-US" dirty="0"/>
              <a:t>X(</a:t>
            </a:r>
            <a:r>
              <a:rPr lang="en-US" dirty="0" err="1"/>
              <a:t>C</a:t>
            </a:r>
            <a:r>
              <a:rPr lang="en-US" baseline="-25000" dirty="0" err="1"/>
              <a:t>n</a:t>
            </a:r>
            <a:r>
              <a:rPr lang="en-US" dirty="0"/>
              <a:t>[2,2,…,2] ≥ 2n / </a:t>
            </a:r>
            <a:r>
              <a:rPr lang="en-US" dirty="0" smtClean="0"/>
              <a:t>((n – 1) / 2))</a:t>
            </a:r>
            <a:endParaRPr lang="en-US" dirty="0"/>
          </a:p>
          <a:p>
            <a:pPr lvl="1">
              <a:lnSpc>
                <a:spcPct val="50000"/>
              </a:lnSpc>
            </a:pPr>
            <a:endParaRPr lang="en-US" dirty="0"/>
          </a:p>
          <a:p>
            <a:pPr marL="742950" lvl="1" indent="-285750">
              <a:lnSpc>
                <a:spcPct val="50000"/>
              </a:lnSpc>
              <a:buFont typeface="Arial"/>
              <a:buChar char="•"/>
            </a:pPr>
            <a:r>
              <a:rPr lang="en-US" dirty="0"/>
              <a:t> 			   ≥ </a:t>
            </a:r>
          </a:p>
          <a:p>
            <a:pPr marL="285750" indent="-285750">
              <a:lnSpc>
                <a:spcPct val="50000"/>
              </a:lnSpc>
              <a:buFont typeface="Arial"/>
              <a:buChar char="•"/>
            </a:pPr>
            <a:endParaRPr lang="en-US" dirty="0" smtClean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7762" y="5470026"/>
            <a:ext cx="862623" cy="439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4346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</a:t>
            </a:r>
            <a:r>
              <a:rPr lang="en-US" dirty="0" smtClean="0"/>
              <a:t>) </a:t>
            </a:r>
            <a:r>
              <a:rPr lang="en-US" dirty="0"/>
              <a:t>Chromatic number </a:t>
            </a:r>
            <a:r>
              <a:rPr lang="en-US" dirty="0" smtClean="0"/>
              <a:t>of C</a:t>
            </a:r>
            <a:r>
              <a:rPr lang="en-US" baseline="-25000" dirty="0" smtClean="0"/>
              <a:t>5</a:t>
            </a:r>
            <a:r>
              <a:rPr lang="en-US" dirty="0" smtClean="0"/>
              <a:t>[3,3,3,3,3]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50000"/>
              </a:lnSpc>
            </a:pPr>
            <a:r>
              <a:rPr lang="en-US" dirty="0"/>
              <a:t>Lower  bound:	</a:t>
            </a:r>
          </a:p>
          <a:p>
            <a:pPr lvl="1">
              <a:lnSpc>
                <a:spcPct val="50000"/>
              </a:lnSpc>
            </a:pPr>
            <a:r>
              <a:rPr lang="en-US" dirty="0"/>
              <a:t>X(C</a:t>
            </a:r>
            <a:r>
              <a:rPr lang="en-US" baseline="-25000" dirty="0"/>
              <a:t>5</a:t>
            </a:r>
            <a:r>
              <a:rPr lang="en-US" dirty="0" smtClean="0"/>
              <a:t>[3,3,3,3,3] </a:t>
            </a:r>
            <a:r>
              <a:rPr lang="en-US" dirty="0"/>
              <a:t>≥ </a:t>
            </a:r>
            <a:r>
              <a:rPr lang="en-US" dirty="0" smtClean="0"/>
              <a:t>15/</a:t>
            </a:r>
            <a:r>
              <a:rPr lang="en-US" dirty="0"/>
              <a:t>2</a:t>
            </a:r>
          </a:p>
          <a:p>
            <a:pPr lvl="1">
              <a:lnSpc>
                <a:spcPct val="50000"/>
              </a:lnSpc>
            </a:pPr>
            <a:r>
              <a:rPr lang="en-US" dirty="0"/>
              <a:t> 		≥ </a:t>
            </a:r>
            <a:r>
              <a:rPr lang="en-US" dirty="0" smtClean="0"/>
              <a:t>7.5</a:t>
            </a:r>
            <a:endParaRPr lang="en-US" dirty="0"/>
          </a:p>
          <a:p>
            <a:pPr>
              <a:lnSpc>
                <a:spcPct val="50000"/>
              </a:lnSpc>
            </a:pPr>
            <a:r>
              <a:rPr lang="en-US" dirty="0"/>
              <a:t>Upper Bound:</a:t>
            </a:r>
          </a:p>
          <a:p>
            <a:pPr lvl="1">
              <a:lnSpc>
                <a:spcPct val="50000"/>
              </a:lnSpc>
            </a:pPr>
            <a:r>
              <a:rPr lang="en-US" dirty="0"/>
              <a:t>X(C</a:t>
            </a:r>
            <a:r>
              <a:rPr lang="en-US" baseline="-25000" dirty="0"/>
              <a:t>5</a:t>
            </a:r>
            <a:r>
              <a:rPr lang="en-US" dirty="0"/>
              <a:t>[2,2,2,2,2] ≤ </a:t>
            </a:r>
            <a:r>
              <a:rPr lang="en-US" dirty="0" smtClean="0"/>
              <a:t>8</a:t>
            </a:r>
            <a:endParaRPr lang="en-US" dirty="0"/>
          </a:p>
          <a:p>
            <a:pPr marL="228600" lvl="1">
              <a:lnSpc>
                <a:spcPct val="50000"/>
              </a:lnSpc>
              <a:spcBef>
                <a:spcPts val="1800"/>
              </a:spcBef>
              <a:buClr>
                <a:schemeClr val="tx1">
                  <a:lumMod val="50000"/>
                  <a:lumOff val="50000"/>
                </a:schemeClr>
              </a:buClr>
            </a:pPr>
            <a:r>
              <a:rPr lang="en-US" dirty="0"/>
              <a:t>X(C</a:t>
            </a:r>
            <a:r>
              <a:rPr lang="en-US" baseline="-25000" dirty="0"/>
              <a:t>5</a:t>
            </a:r>
            <a:r>
              <a:rPr lang="en-US" dirty="0"/>
              <a:t>[2,2,2,2,2] = </a:t>
            </a:r>
            <a:r>
              <a:rPr lang="en-US" dirty="0" smtClean="0"/>
              <a:t>8</a:t>
            </a:r>
            <a:endParaRPr lang="en-US" dirty="0"/>
          </a:p>
          <a:p>
            <a:pPr>
              <a:lnSpc>
                <a:spcPct val="50000"/>
              </a:lnSpc>
            </a:pPr>
            <a:r>
              <a:rPr lang="en-US" dirty="0"/>
              <a:t>QED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4742" y="2599765"/>
            <a:ext cx="3618826" cy="3711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3738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f) </a:t>
            </a:r>
            <a:r>
              <a:rPr lang="en-US" dirty="0" smtClean="0"/>
              <a:t>Thickness </a:t>
            </a:r>
            <a:r>
              <a:rPr lang="en-US" dirty="0"/>
              <a:t>of C</a:t>
            </a:r>
            <a:r>
              <a:rPr lang="en-US" baseline="-25000" dirty="0"/>
              <a:t>5</a:t>
            </a:r>
            <a:r>
              <a:rPr lang="en-US" dirty="0"/>
              <a:t>[3,3,3,3,3]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θ</a:t>
            </a:r>
            <a:r>
              <a:rPr lang="en-US" dirty="0"/>
              <a:t>(</a:t>
            </a:r>
            <a:r>
              <a:rPr lang="en-US" i="1" dirty="0"/>
              <a:t>C</a:t>
            </a:r>
            <a:r>
              <a:rPr lang="en-US" i="1" baseline="-25000" dirty="0"/>
              <a:t>5</a:t>
            </a:r>
            <a:r>
              <a:rPr lang="en-US" i="1" dirty="0"/>
              <a:t> [3,3,3,3,3]</a:t>
            </a:r>
            <a:r>
              <a:rPr lang="en-US" dirty="0"/>
              <a:t>) </a:t>
            </a:r>
            <a:r>
              <a:rPr lang="en-US" dirty="0"/>
              <a:t>≤ 3                       </a:t>
            </a:r>
            <a:r>
              <a:rPr lang="en-US" dirty="0" smtClean="0"/>
              <a:t>,</a:t>
            </a:r>
            <a:r>
              <a:rPr lang="en-US" dirty="0" err="1" smtClean="0"/>
              <a:t>θ</a:t>
            </a:r>
            <a:r>
              <a:rPr lang="en-US" dirty="0"/>
              <a:t>(</a:t>
            </a:r>
            <a:r>
              <a:rPr lang="en-US" i="1" dirty="0"/>
              <a:t>C</a:t>
            </a:r>
            <a:r>
              <a:rPr lang="en-US" i="1" baseline="-25000" dirty="0"/>
              <a:t>5</a:t>
            </a:r>
            <a:r>
              <a:rPr lang="en-US" i="1" dirty="0"/>
              <a:t> [3,3,3,3,3]</a:t>
            </a:r>
            <a:r>
              <a:rPr lang="en-US" dirty="0"/>
              <a:t>) </a:t>
            </a:r>
            <a:r>
              <a:rPr lang="en-US" dirty="0" smtClean="0"/>
              <a:t> ≥ 2</a:t>
            </a:r>
            <a:endParaRPr lang="en-US" dirty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934" y="3301143"/>
            <a:ext cx="8680096" cy="2689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4365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g) Thickness </a:t>
            </a:r>
            <a:r>
              <a:rPr lang="en-US" dirty="0"/>
              <a:t>of C</a:t>
            </a:r>
            <a:r>
              <a:rPr lang="en-US" baseline="-25000" dirty="0"/>
              <a:t>5</a:t>
            </a:r>
            <a:r>
              <a:rPr lang="en-US" dirty="0" smtClean="0"/>
              <a:t>[4,4,4,4,3]</a:t>
            </a:r>
            <a:br>
              <a:rPr lang="en-US" dirty="0" smtClean="0"/>
            </a:br>
            <a:r>
              <a:rPr lang="en-US" dirty="0" err="1" smtClean="0"/>
              <a:t>θ</a:t>
            </a:r>
            <a:r>
              <a:rPr lang="en-US" dirty="0"/>
              <a:t>(</a:t>
            </a:r>
            <a:r>
              <a:rPr lang="en-US" i="1" dirty="0"/>
              <a:t>C</a:t>
            </a:r>
            <a:r>
              <a:rPr lang="en-US" i="1" baseline="-25000" dirty="0"/>
              <a:t>5</a:t>
            </a:r>
            <a:r>
              <a:rPr lang="en-US" i="1" dirty="0"/>
              <a:t> [4,4,4,4,3]</a:t>
            </a:r>
            <a:r>
              <a:rPr lang="en-US" dirty="0"/>
              <a:t>) </a:t>
            </a:r>
            <a:r>
              <a:rPr lang="en-US" dirty="0" smtClean="0"/>
              <a:t> ≤ 4 </a:t>
            </a:r>
            <a:r>
              <a:rPr lang="en-US" dirty="0" smtClean="0"/>
              <a:t>(Layers 1 and 2)</a:t>
            </a:r>
            <a:endParaRPr lang="en-US" dirty="0"/>
          </a:p>
        </p:txBody>
      </p:sp>
      <p:pic>
        <p:nvPicPr>
          <p:cNvPr id="5" name="Picture 2" descr="D:\CUDenver\Class\Algorithms\project 3\[2] g_thickness__layer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840" y="3514697"/>
            <a:ext cx="3109545" cy="2760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3" descr="D:\CUDenver\Class\Algorithms\project 3\[2] g_thickness__layer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6335" y="3613379"/>
            <a:ext cx="2915128" cy="2661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1067683" y="2875002"/>
            <a:ext cx="27235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θ</a:t>
            </a:r>
            <a:r>
              <a:rPr lang="en-US" dirty="0"/>
              <a:t>(</a:t>
            </a:r>
            <a:r>
              <a:rPr lang="en-US" i="1" dirty="0"/>
              <a:t>C</a:t>
            </a:r>
            <a:r>
              <a:rPr lang="en-US" i="1" baseline="-25000" dirty="0"/>
              <a:t>5</a:t>
            </a:r>
            <a:r>
              <a:rPr lang="en-US" i="1" dirty="0"/>
              <a:t> [4,4,4,4,3]</a:t>
            </a:r>
            <a:r>
              <a:rPr lang="en-US" dirty="0"/>
              <a:t>) </a:t>
            </a:r>
            <a:r>
              <a:rPr lang="en-US" dirty="0" smtClean="0"/>
              <a:t> ≥ </a:t>
            </a:r>
            <a:r>
              <a:rPr lang="en-US" dirty="0" err="1"/>
              <a:t>θ</a:t>
            </a:r>
            <a:r>
              <a:rPr lang="en-US" dirty="0" smtClean="0"/>
              <a:t>(</a:t>
            </a:r>
            <a:r>
              <a:rPr lang="en-US" i="1" dirty="0" smtClean="0"/>
              <a:t>K</a:t>
            </a:r>
            <a:r>
              <a:rPr lang="en-US" i="1" baseline="-25000" dirty="0" smtClean="0"/>
              <a:t>8</a:t>
            </a:r>
            <a:r>
              <a:rPr lang="en-US" i="1" dirty="0" smtClean="0"/>
              <a:t>) = 2</a:t>
            </a:r>
            <a:r>
              <a:rPr lang="en-US" dirty="0" smtClean="0"/>
              <a:t>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87066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g) Thickness </a:t>
            </a:r>
            <a:r>
              <a:rPr lang="en-US" dirty="0"/>
              <a:t>of C</a:t>
            </a:r>
            <a:r>
              <a:rPr lang="en-US" baseline="-25000" dirty="0"/>
              <a:t>5</a:t>
            </a:r>
            <a:r>
              <a:rPr lang="en-US" dirty="0" smtClean="0"/>
              <a:t>[4,4,4,4,3]</a:t>
            </a:r>
            <a:br>
              <a:rPr lang="en-US" dirty="0" smtClean="0"/>
            </a:br>
            <a:r>
              <a:rPr lang="en-US" dirty="0" err="1" smtClean="0"/>
              <a:t>θ</a:t>
            </a:r>
            <a:r>
              <a:rPr lang="en-US" dirty="0"/>
              <a:t>(</a:t>
            </a:r>
            <a:r>
              <a:rPr lang="en-US" i="1" dirty="0"/>
              <a:t>C</a:t>
            </a:r>
            <a:r>
              <a:rPr lang="en-US" i="1" baseline="-25000" dirty="0"/>
              <a:t>5</a:t>
            </a:r>
            <a:r>
              <a:rPr lang="en-US" i="1" dirty="0"/>
              <a:t> [4,4,4,4,3]</a:t>
            </a:r>
            <a:r>
              <a:rPr lang="en-US" dirty="0"/>
              <a:t>) = </a:t>
            </a:r>
            <a:r>
              <a:rPr lang="en-US" dirty="0" smtClean="0"/>
              <a:t>4 (Layers 3 and 4)</a:t>
            </a:r>
            <a:endParaRPr lang="en-US" dirty="0"/>
          </a:p>
        </p:txBody>
      </p:sp>
      <p:pic>
        <p:nvPicPr>
          <p:cNvPr id="1030" name="Picture 6" descr="D:\CUDenver\Class\Algorithms\project 3\[2] g_thickness__layer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923" y="2794000"/>
            <a:ext cx="3930661" cy="359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D:\CUDenver\Class\Algorithms\project 3\[2] g_thickness__layer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0889" y="2785844"/>
            <a:ext cx="4064347" cy="3716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31549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g) </a:t>
            </a:r>
            <a:r>
              <a:rPr lang="en-US" dirty="0" smtClean="0"/>
              <a:t>Chromatic of </a:t>
            </a:r>
            <a:r>
              <a:rPr lang="en-US"/>
              <a:t>C</a:t>
            </a:r>
            <a:r>
              <a:rPr lang="en-US" baseline="-25000"/>
              <a:t>5</a:t>
            </a:r>
            <a:r>
              <a:rPr lang="en-US"/>
              <a:t>[4,4,4,4,3</a:t>
            </a:r>
            <a:r>
              <a:rPr lang="en-US" smtClean="0"/>
              <a:t>] =10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50000"/>
              </a:lnSpc>
            </a:pPr>
            <a:r>
              <a:rPr lang="en-US" dirty="0"/>
              <a:t>Lower  bound:	</a:t>
            </a:r>
          </a:p>
          <a:p>
            <a:pPr lvl="1">
              <a:lnSpc>
                <a:spcPct val="50000"/>
              </a:lnSpc>
            </a:pPr>
            <a:r>
              <a:rPr lang="en-US" dirty="0"/>
              <a:t>X(C</a:t>
            </a:r>
            <a:r>
              <a:rPr lang="en-US" baseline="-25000" dirty="0"/>
              <a:t>5</a:t>
            </a:r>
            <a:r>
              <a:rPr lang="en-US" dirty="0" smtClean="0"/>
              <a:t>[4,4,4,4,3] </a:t>
            </a:r>
            <a:r>
              <a:rPr lang="en-US" dirty="0"/>
              <a:t>≥ </a:t>
            </a:r>
            <a:r>
              <a:rPr lang="en-US" dirty="0" smtClean="0"/>
              <a:t>19/</a:t>
            </a:r>
            <a:r>
              <a:rPr lang="en-US" dirty="0"/>
              <a:t>2</a:t>
            </a:r>
          </a:p>
          <a:p>
            <a:pPr lvl="1">
              <a:lnSpc>
                <a:spcPct val="50000"/>
              </a:lnSpc>
            </a:pPr>
            <a:r>
              <a:rPr lang="en-US" dirty="0" smtClean="0"/>
              <a:t> </a:t>
            </a:r>
            <a:r>
              <a:rPr lang="en-US" dirty="0"/>
              <a:t>		≥ </a:t>
            </a:r>
            <a:r>
              <a:rPr lang="en-US" dirty="0" smtClean="0"/>
              <a:t>9.5</a:t>
            </a:r>
            <a:endParaRPr lang="en-US" dirty="0"/>
          </a:p>
          <a:p>
            <a:pPr>
              <a:lnSpc>
                <a:spcPct val="50000"/>
              </a:lnSpc>
            </a:pPr>
            <a:r>
              <a:rPr lang="en-US" dirty="0"/>
              <a:t>Upper Bound:</a:t>
            </a:r>
          </a:p>
          <a:p>
            <a:pPr lvl="1">
              <a:lnSpc>
                <a:spcPct val="50000"/>
              </a:lnSpc>
            </a:pPr>
            <a:r>
              <a:rPr lang="en-US" dirty="0"/>
              <a:t>X(C</a:t>
            </a:r>
            <a:r>
              <a:rPr lang="en-US" baseline="-25000" dirty="0"/>
              <a:t>5</a:t>
            </a:r>
            <a:r>
              <a:rPr lang="en-US" dirty="0" smtClean="0"/>
              <a:t>[4,4,4,4,3] </a:t>
            </a:r>
            <a:r>
              <a:rPr lang="en-US" dirty="0"/>
              <a:t>≤ </a:t>
            </a:r>
            <a:r>
              <a:rPr lang="en-US" dirty="0" smtClean="0"/>
              <a:t>10</a:t>
            </a:r>
            <a:endParaRPr lang="en-US" dirty="0"/>
          </a:p>
          <a:p>
            <a:pPr marL="228600" lvl="1">
              <a:lnSpc>
                <a:spcPct val="50000"/>
              </a:lnSpc>
              <a:spcBef>
                <a:spcPts val="1800"/>
              </a:spcBef>
              <a:buClr>
                <a:schemeClr val="tx1">
                  <a:lumMod val="50000"/>
                  <a:lumOff val="50000"/>
                </a:schemeClr>
              </a:buClr>
            </a:pPr>
            <a:r>
              <a:rPr lang="en-US" dirty="0"/>
              <a:t>X(C</a:t>
            </a:r>
            <a:r>
              <a:rPr lang="en-US" baseline="-25000" dirty="0"/>
              <a:t>5</a:t>
            </a:r>
            <a:r>
              <a:rPr lang="en-US" dirty="0" smtClean="0"/>
              <a:t>[4,4,4,4,3] </a:t>
            </a:r>
            <a:r>
              <a:rPr lang="en-US" dirty="0"/>
              <a:t>= </a:t>
            </a:r>
            <a:r>
              <a:rPr lang="en-US" dirty="0" smtClean="0"/>
              <a:t>10</a:t>
            </a:r>
            <a:endParaRPr lang="en-US" dirty="0"/>
          </a:p>
          <a:p>
            <a:pPr>
              <a:lnSpc>
                <a:spcPct val="50000"/>
              </a:lnSpc>
            </a:pPr>
            <a:r>
              <a:rPr lang="en-US" dirty="0"/>
              <a:t>QED</a:t>
            </a:r>
            <a:endParaRPr lang="en-US" dirty="0"/>
          </a:p>
        </p:txBody>
      </p:sp>
      <p:pic>
        <p:nvPicPr>
          <p:cNvPr id="2050" name="Picture 2" descr="D:\CUDenver\Class\Algorithms\project 3\[2] g_colo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4525" y="2817974"/>
            <a:ext cx="4270375" cy="3430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99642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g) </a:t>
            </a:r>
            <a:r>
              <a:rPr lang="en-US" dirty="0"/>
              <a:t>Chromatic number </a:t>
            </a:r>
            <a:r>
              <a:rPr lang="en-US" dirty="0" smtClean="0"/>
              <a:t>of </a:t>
            </a:r>
            <a:r>
              <a:rPr lang="en-US" dirty="0"/>
              <a:t>C</a:t>
            </a:r>
            <a:r>
              <a:rPr lang="en-US" baseline="-25000" dirty="0"/>
              <a:t>5</a:t>
            </a:r>
            <a:r>
              <a:rPr lang="en-US" dirty="0" smtClean="0"/>
              <a:t>[</a:t>
            </a:r>
            <a:r>
              <a:rPr lang="en-US" dirty="0" smtClean="0"/>
              <a:t>4,4,4,4,4]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i="1" dirty="0"/>
              <a:t>Χ</a:t>
            </a:r>
            <a:r>
              <a:rPr lang="en-US" i="1" dirty="0"/>
              <a:t>(C</a:t>
            </a:r>
            <a:r>
              <a:rPr lang="en-US" i="1" baseline="-25000" dirty="0"/>
              <a:t>5</a:t>
            </a:r>
            <a:r>
              <a:rPr lang="en-US" i="1" dirty="0" smtClean="0"/>
              <a:t>[</a:t>
            </a:r>
            <a:r>
              <a:rPr lang="en-US" i="1" dirty="0" smtClean="0"/>
              <a:t>4,4,4,4,4]</a:t>
            </a:r>
            <a:r>
              <a:rPr lang="en-US" i="1" dirty="0"/>
              <a:t>)</a:t>
            </a:r>
            <a:r>
              <a:rPr lang="en-US" i="1" dirty="0" smtClean="0"/>
              <a:t>=10</a:t>
            </a:r>
            <a:endParaRPr lang="en-US" dirty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8862" y="2632056"/>
            <a:ext cx="3756038" cy="3858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7333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h) </a:t>
            </a:r>
            <a:r>
              <a:rPr lang="en-US" dirty="0"/>
              <a:t>Chromatic number </a:t>
            </a:r>
            <a:r>
              <a:rPr lang="en-US" dirty="0" smtClean="0"/>
              <a:t>of C</a:t>
            </a:r>
            <a:r>
              <a:rPr lang="en-US" baseline="-25000" dirty="0" smtClean="0"/>
              <a:t>7</a:t>
            </a:r>
            <a:r>
              <a:rPr lang="en-US" dirty="0" smtClean="0"/>
              <a:t>[4,4,4,4,4,4,4]</a:t>
            </a:r>
            <a:br>
              <a:rPr lang="en-US" dirty="0" smtClean="0"/>
            </a:br>
            <a:r>
              <a:rPr lang="el-GR" i="1" dirty="0"/>
              <a:t>Χ</a:t>
            </a:r>
            <a:r>
              <a:rPr lang="en-US" i="1" dirty="0"/>
              <a:t>(C</a:t>
            </a:r>
            <a:r>
              <a:rPr lang="en-US" i="1" baseline="-25000" dirty="0"/>
              <a:t>7</a:t>
            </a:r>
            <a:r>
              <a:rPr lang="en-US" i="1" dirty="0"/>
              <a:t>[4,4,4,4,4,4,4])=</a:t>
            </a:r>
            <a:r>
              <a:rPr lang="en-US" i="1" dirty="0" smtClean="0"/>
              <a:t>10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113" name="Picture 1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7121" y="3148333"/>
            <a:ext cx="3831648" cy="2826527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15925" y="2777564"/>
            <a:ext cx="3775075" cy="22390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50000"/>
              </a:lnSpc>
            </a:pPr>
            <a:r>
              <a:rPr lang="en-US" dirty="0"/>
              <a:t>Lower  bound:	</a:t>
            </a:r>
          </a:p>
          <a:p>
            <a:pPr lvl="1">
              <a:lnSpc>
                <a:spcPct val="50000"/>
              </a:lnSpc>
            </a:pPr>
            <a:endParaRPr lang="en-US" dirty="0" smtClean="0"/>
          </a:p>
          <a:p>
            <a:pPr lvl="1">
              <a:lnSpc>
                <a:spcPct val="50000"/>
              </a:lnSpc>
            </a:pPr>
            <a:r>
              <a:rPr lang="en-US" dirty="0" smtClean="0"/>
              <a:t>X</a:t>
            </a:r>
            <a:r>
              <a:rPr lang="en-US" dirty="0"/>
              <a:t>(</a:t>
            </a:r>
            <a:r>
              <a:rPr lang="en-US" dirty="0" smtClean="0"/>
              <a:t>C</a:t>
            </a:r>
            <a:r>
              <a:rPr lang="en-US" baseline="-25000" dirty="0" smtClean="0"/>
              <a:t>7</a:t>
            </a:r>
            <a:r>
              <a:rPr lang="en-US" dirty="0" smtClean="0"/>
              <a:t>[K</a:t>
            </a:r>
            <a:r>
              <a:rPr lang="en-US" baseline="-25000" dirty="0"/>
              <a:t>4</a:t>
            </a:r>
            <a:r>
              <a:rPr lang="en-US" dirty="0" smtClean="0"/>
              <a:t>] ≥ 28/3</a:t>
            </a:r>
          </a:p>
          <a:p>
            <a:pPr lvl="1">
              <a:lnSpc>
                <a:spcPct val="50000"/>
              </a:lnSpc>
            </a:pPr>
            <a:endParaRPr lang="en-US" dirty="0"/>
          </a:p>
          <a:p>
            <a:pPr lvl="1">
              <a:lnSpc>
                <a:spcPct val="50000"/>
              </a:lnSpc>
            </a:pPr>
            <a:r>
              <a:rPr lang="en-US" dirty="0"/>
              <a:t> </a:t>
            </a:r>
            <a:r>
              <a:rPr lang="en-US" dirty="0" smtClean="0"/>
              <a:t>              ≥ 9.33</a:t>
            </a:r>
          </a:p>
          <a:p>
            <a:pPr lvl="1">
              <a:lnSpc>
                <a:spcPct val="50000"/>
              </a:lnSpc>
            </a:pPr>
            <a:endParaRPr lang="en-US" dirty="0"/>
          </a:p>
          <a:p>
            <a:pPr>
              <a:lnSpc>
                <a:spcPct val="50000"/>
              </a:lnSpc>
            </a:pPr>
            <a:r>
              <a:rPr lang="en-US" dirty="0"/>
              <a:t>Upper Bound:</a:t>
            </a:r>
          </a:p>
          <a:p>
            <a:pPr lvl="1">
              <a:lnSpc>
                <a:spcPct val="50000"/>
              </a:lnSpc>
            </a:pPr>
            <a:endParaRPr lang="en-US" dirty="0" smtClean="0"/>
          </a:p>
          <a:p>
            <a:pPr lvl="1">
              <a:lnSpc>
                <a:spcPct val="50000"/>
              </a:lnSpc>
            </a:pPr>
            <a:r>
              <a:rPr lang="en-US" dirty="0" smtClean="0"/>
              <a:t>X</a:t>
            </a:r>
            <a:r>
              <a:rPr lang="en-US" dirty="0"/>
              <a:t>(C</a:t>
            </a:r>
            <a:r>
              <a:rPr lang="en-US" baseline="-25000" dirty="0"/>
              <a:t>5</a:t>
            </a:r>
            <a:r>
              <a:rPr lang="en-US" dirty="0"/>
              <a:t>[4,4,4,4,3] ≤ 10</a:t>
            </a:r>
          </a:p>
          <a:p>
            <a:pPr marL="228600" lvl="1">
              <a:lnSpc>
                <a:spcPct val="50000"/>
              </a:lnSpc>
              <a:spcBef>
                <a:spcPts val="1800"/>
              </a:spcBef>
              <a:buClr>
                <a:schemeClr val="tx1">
                  <a:lumMod val="50000"/>
                  <a:lumOff val="50000"/>
                </a:schemeClr>
              </a:buClr>
            </a:pPr>
            <a:r>
              <a:rPr lang="en-US" dirty="0" smtClean="0"/>
              <a:t>     X</a:t>
            </a:r>
            <a:r>
              <a:rPr lang="en-US" dirty="0"/>
              <a:t>(C</a:t>
            </a:r>
            <a:r>
              <a:rPr lang="en-US" baseline="-25000" dirty="0"/>
              <a:t>5</a:t>
            </a:r>
            <a:r>
              <a:rPr lang="en-US" dirty="0"/>
              <a:t>[4,4,4,4,3] = </a:t>
            </a:r>
            <a:r>
              <a:rPr lang="en-US" dirty="0" smtClean="0"/>
              <a:t>10</a:t>
            </a:r>
          </a:p>
          <a:p>
            <a:pPr marL="228600" lvl="1">
              <a:lnSpc>
                <a:spcPct val="50000"/>
              </a:lnSpc>
              <a:spcBef>
                <a:spcPts val="1800"/>
              </a:spcBef>
              <a:buClr>
                <a:schemeClr val="tx1">
                  <a:lumMod val="50000"/>
                  <a:lumOff val="50000"/>
                </a:schemeClr>
              </a:buClr>
            </a:pPr>
            <a:endParaRPr lang="en-US" dirty="0"/>
          </a:p>
          <a:p>
            <a:pPr>
              <a:lnSpc>
                <a:spcPct val="50000"/>
              </a:lnSpc>
            </a:pPr>
            <a:r>
              <a:rPr lang="en-US" dirty="0"/>
              <a:t>QED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17563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Independence Number - α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K</a:t>
            </a:r>
            <a:r>
              <a:rPr lang="en-US" baseline="-25000" dirty="0" smtClean="0"/>
              <a:t>i </a:t>
            </a:r>
            <a:r>
              <a:rPr lang="en-US" dirty="0" smtClean="0"/>
              <a:t>= Number of vertices within a independent set.</a:t>
            </a:r>
          </a:p>
          <a:p>
            <a:r>
              <a:rPr lang="en-US" dirty="0" smtClean="0"/>
              <a:t>K</a:t>
            </a:r>
            <a:r>
              <a:rPr lang="en-US" baseline="-25000" dirty="0" smtClean="0"/>
              <a:t>i </a:t>
            </a:r>
            <a:r>
              <a:rPr lang="en-US" dirty="0" smtClean="0"/>
              <a:t> ≤ α(G</a:t>
            </a:r>
            <a:r>
              <a:rPr lang="en-US" dirty="0" smtClean="0"/>
              <a:t>)</a:t>
            </a:r>
          </a:p>
          <a:p>
            <a:r>
              <a:rPr lang="en-US" dirty="0" smtClean="0"/>
              <a:t>n = number of sets of independent vertices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925" y="2599765"/>
            <a:ext cx="7797800" cy="7239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1367" y="3987799"/>
            <a:ext cx="2451100" cy="226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5391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5925" y="1456765"/>
            <a:ext cx="8308975" cy="703159"/>
          </a:xfrm>
        </p:spPr>
        <p:txBody>
          <a:bodyPr/>
          <a:lstStyle/>
          <a:p>
            <a:r>
              <a:rPr lang="en-US" dirty="0" smtClean="0"/>
              <a:t>h) Thickness </a:t>
            </a:r>
            <a:r>
              <a:rPr lang="en-US" dirty="0"/>
              <a:t>of </a:t>
            </a:r>
            <a:r>
              <a:rPr lang="en-US" dirty="0" smtClean="0"/>
              <a:t>C</a:t>
            </a:r>
            <a:r>
              <a:rPr lang="en-US" baseline="-25000" dirty="0" smtClean="0"/>
              <a:t>7</a:t>
            </a:r>
            <a:r>
              <a:rPr lang="en-US" dirty="0" smtClean="0"/>
              <a:t>[4,4,4,4,4,4,4]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θ</a:t>
            </a:r>
            <a:r>
              <a:rPr lang="en-US" dirty="0"/>
              <a:t>(</a:t>
            </a:r>
            <a:r>
              <a:rPr lang="en-US" i="1" dirty="0" smtClean="0"/>
              <a:t>C</a:t>
            </a:r>
            <a:r>
              <a:rPr lang="en-US" i="1" baseline="-25000" dirty="0" smtClean="0"/>
              <a:t>7</a:t>
            </a:r>
            <a:r>
              <a:rPr lang="en-US" i="1" dirty="0" smtClean="0"/>
              <a:t> </a:t>
            </a:r>
            <a:r>
              <a:rPr lang="en-US" i="1" dirty="0"/>
              <a:t>[</a:t>
            </a:r>
            <a:r>
              <a:rPr lang="en-US" i="1" dirty="0" smtClean="0"/>
              <a:t>4,4,4,4,4,4,4]</a:t>
            </a:r>
            <a:r>
              <a:rPr lang="en-US" dirty="0"/>
              <a:t>) </a:t>
            </a:r>
            <a:r>
              <a:rPr lang="en-US" dirty="0" smtClean="0"/>
              <a:t>≤ 4</a:t>
            </a:r>
          </a:p>
          <a:p>
            <a:r>
              <a:rPr lang="en-US" dirty="0" err="1"/>
              <a:t>θ</a:t>
            </a:r>
            <a:r>
              <a:rPr lang="en-US" dirty="0"/>
              <a:t>(</a:t>
            </a:r>
            <a:r>
              <a:rPr lang="en-US" i="1" dirty="0"/>
              <a:t>C</a:t>
            </a:r>
            <a:r>
              <a:rPr lang="en-US" i="1" baseline="-25000" dirty="0"/>
              <a:t>7</a:t>
            </a:r>
            <a:r>
              <a:rPr lang="en-US" i="1" dirty="0"/>
              <a:t> [4,4,4,4,4,4,4]</a:t>
            </a:r>
            <a:r>
              <a:rPr lang="en-US" dirty="0"/>
              <a:t>) </a:t>
            </a:r>
            <a:r>
              <a:rPr lang="en-US" dirty="0" smtClean="0"/>
              <a:t>≥ </a:t>
            </a:r>
            <a:r>
              <a:rPr lang="en-US" dirty="0" err="1"/>
              <a:t>θ</a:t>
            </a:r>
            <a:r>
              <a:rPr lang="en-US" dirty="0" smtClean="0"/>
              <a:t>(</a:t>
            </a:r>
            <a:r>
              <a:rPr lang="en-US" i="1" dirty="0" smtClean="0"/>
              <a:t>K</a:t>
            </a:r>
            <a:r>
              <a:rPr lang="en-US" i="1" baseline="-25000" dirty="0" smtClean="0"/>
              <a:t>8</a:t>
            </a:r>
            <a:r>
              <a:rPr lang="en-US" i="1" dirty="0" smtClean="0"/>
              <a:t>) = 2 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pSp>
        <p:nvGrpSpPr>
          <p:cNvPr id="5" name="Group 226"/>
          <p:cNvGrpSpPr/>
          <p:nvPr/>
        </p:nvGrpSpPr>
        <p:grpSpPr>
          <a:xfrm>
            <a:off x="4835012" y="2490330"/>
            <a:ext cx="3839057" cy="3606583"/>
            <a:chOff x="0" y="0"/>
            <a:chExt cx="9828931" cy="9941041"/>
          </a:xfrm>
        </p:grpSpPr>
        <p:grpSp>
          <p:nvGrpSpPr>
            <p:cNvPr id="6" name="Group 140"/>
            <p:cNvGrpSpPr/>
            <p:nvPr/>
          </p:nvGrpSpPr>
          <p:grpSpPr>
            <a:xfrm>
              <a:off x="1058049" y="774456"/>
              <a:ext cx="8124481" cy="7919047"/>
              <a:chOff x="0" y="0"/>
              <a:chExt cx="8124479" cy="7919045"/>
            </a:xfrm>
          </p:grpSpPr>
          <p:sp>
            <p:nvSpPr>
              <p:cNvPr id="92" name="Shape 119"/>
              <p:cNvSpPr/>
              <p:nvPr/>
            </p:nvSpPr>
            <p:spPr>
              <a:xfrm flipV="1">
                <a:off x="1286015" y="850740"/>
                <a:ext cx="2773009" cy="1063938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457200">
                  <a:defRPr sz="1200"/>
                </a:pPr>
                <a:endParaRPr/>
              </a:p>
            </p:txBody>
          </p:sp>
          <p:sp>
            <p:nvSpPr>
              <p:cNvPr id="93" name="Shape 120"/>
              <p:cNvSpPr/>
              <p:nvPr/>
            </p:nvSpPr>
            <p:spPr>
              <a:xfrm flipV="1">
                <a:off x="1041344" y="565121"/>
                <a:ext cx="3017680" cy="1177116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457200">
                  <a:defRPr sz="1200"/>
                </a:pPr>
                <a:endParaRPr/>
              </a:p>
            </p:txBody>
          </p:sp>
          <p:sp>
            <p:nvSpPr>
              <p:cNvPr id="94" name="Shape 121"/>
              <p:cNvSpPr/>
              <p:nvPr/>
            </p:nvSpPr>
            <p:spPr>
              <a:xfrm flipV="1">
                <a:off x="804188" y="282701"/>
                <a:ext cx="3257284" cy="1291532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457200">
                  <a:defRPr sz="1200"/>
                </a:pPr>
                <a:endParaRPr/>
              </a:p>
            </p:txBody>
          </p:sp>
          <p:sp>
            <p:nvSpPr>
              <p:cNvPr id="95" name="Shape 122"/>
              <p:cNvSpPr/>
              <p:nvPr/>
            </p:nvSpPr>
            <p:spPr>
              <a:xfrm flipV="1">
                <a:off x="0" y="1732739"/>
                <a:ext cx="1035902" cy="3342418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457200">
                  <a:defRPr sz="1200"/>
                </a:pPr>
                <a:endParaRPr/>
              </a:p>
            </p:txBody>
          </p:sp>
          <p:sp>
            <p:nvSpPr>
              <p:cNvPr id="96" name="Shape 123"/>
              <p:cNvSpPr/>
              <p:nvPr/>
            </p:nvSpPr>
            <p:spPr>
              <a:xfrm flipV="1">
                <a:off x="292096" y="1919279"/>
                <a:ext cx="988495" cy="3091070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457200">
                  <a:defRPr sz="1200"/>
                </a:pPr>
                <a:endParaRPr/>
              </a:p>
            </p:txBody>
          </p:sp>
          <p:sp>
            <p:nvSpPr>
              <p:cNvPr id="97" name="Shape 124"/>
              <p:cNvSpPr/>
              <p:nvPr/>
            </p:nvSpPr>
            <p:spPr>
              <a:xfrm flipV="1">
                <a:off x="579365" y="2086241"/>
                <a:ext cx="920959" cy="2841286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457200">
                  <a:defRPr sz="1200"/>
                </a:pPr>
                <a:endParaRPr/>
              </a:p>
            </p:txBody>
          </p:sp>
          <p:sp>
            <p:nvSpPr>
              <p:cNvPr id="98" name="Shape 125"/>
              <p:cNvSpPr/>
              <p:nvPr/>
            </p:nvSpPr>
            <p:spPr>
              <a:xfrm flipH="1" flipV="1">
                <a:off x="284236" y="5012878"/>
                <a:ext cx="2000602" cy="2906168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457200">
                  <a:defRPr sz="1200"/>
                </a:pPr>
                <a:endParaRPr/>
              </a:p>
            </p:txBody>
          </p:sp>
          <p:sp>
            <p:nvSpPr>
              <p:cNvPr id="99" name="Shape 126"/>
              <p:cNvSpPr/>
              <p:nvPr/>
            </p:nvSpPr>
            <p:spPr>
              <a:xfrm flipH="1" flipV="1">
                <a:off x="581268" y="4936255"/>
                <a:ext cx="1806937" cy="2680007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457200">
                  <a:defRPr sz="1200"/>
                </a:pPr>
                <a:endParaRPr/>
              </a:p>
            </p:txBody>
          </p:sp>
          <p:sp>
            <p:nvSpPr>
              <p:cNvPr id="100" name="Shape 127"/>
              <p:cNvSpPr/>
              <p:nvPr/>
            </p:nvSpPr>
            <p:spPr>
              <a:xfrm flipH="1" flipV="1">
                <a:off x="870990" y="4852967"/>
                <a:ext cx="1646354" cy="2484279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457200">
                  <a:defRPr sz="1200"/>
                </a:pPr>
                <a:endParaRPr/>
              </a:p>
            </p:txBody>
          </p:sp>
          <p:sp>
            <p:nvSpPr>
              <p:cNvPr id="101" name="Shape 128"/>
              <p:cNvSpPr/>
              <p:nvPr/>
            </p:nvSpPr>
            <p:spPr>
              <a:xfrm>
                <a:off x="2395551" y="7637919"/>
                <a:ext cx="3467996" cy="273849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457200">
                  <a:defRPr sz="1200"/>
                </a:pPr>
                <a:endParaRPr/>
              </a:p>
            </p:txBody>
          </p:sp>
          <p:sp>
            <p:nvSpPr>
              <p:cNvPr id="102" name="Shape 129"/>
              <p:cNvSpPr/>
              <p:nvPr/>
            </p:nvSpPr>
            <p:spPr>
              <a:xfrm>
                <a:off x="2521108" y="7361230"/>
                <a:ext cx="3216882" cy="279030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457200">
                  <a:defRPr sz="1200"/>
                </a:pPr>
                <a:endParaRPr/>
              </a:p>
            </p:txBody>
          </p:sp>
          <p:sp>
            <p:nvSpPr>
              <p:cNvPr id="103" name="Shape 130"/>
              <p:cNvSpPr/>
              <p:nvPr/>
            </p:nvSpPr>
            <p:spPr>
              <a:xfrm>
                <a:off x="2646632" y="7065758"/>
                <a:ext cx="2965834" cy="283919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457200">
                  <a:defRPr sz="1200"/>
                </a:pPr>
                <a:endParaRPr/>
              </a:p>
            </p:txBody>
          </p:sp>
          <p:sp>
            <p:nvSpPr>
              <p:cNvPr id="104" name="Shape 131"/>
              <p:cNvSpPr/>
              <p:nvPr/>
            </p:nvSpPr>
            <p:spPr>
              <a:xfrm flipV="1">
                <a:off x="5486573" y="4936094"/>
                <a:ext cx="2041649" cy="2127783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457200">
                  <a:defRPr sz="1200"/>
                </a:pPr>
                <a:endParaRPr/>
              </a:p>
            </p:txBody>
          </p:sp>
          <p:sp>
            <p:nvSpPr>
              <p:cNvPr id="105" name="Shape 132"/>
              <p:cNvSpPr/>
              <p:nvPr/>
            </p:nvSpPr>
            <p:spPr>
              <a:xfrm flipV="1">
                <a:off x="5615776" y="5013396"/>
                <a:ext cx="2219028" cy="2323532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457200">
                  <a:defRPr sz="1200"/>
                </a:pPr>
                <a:endParaRPr/>
              </a:p>
            </p:txBody>
          </p:sp>
          <p:sp>
            <p:nvSpPr>
              <p:cNvPr id="106" name="Shape 133"/>
              <p:cNvSpPr/>
              <p:nvPr/>
            </p:nvSpPr>
            <p:spPr>
              <a:xfrm flipV="1">
                <a:off x="5741411" y="5079228"/>
                <a:ext cx="2383069" cy="2554832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457200">
                  <a:defRPr sz="1200"/>
                </a:pPr>
                <a:endParaRPr/>
              </a:p>
            </p:txBody>
          </p:sp>
          <p:sp>
            <p:nvSpPr>
              <p:cNvPr id="107" name="Shape 134"/>
              <p:cNvSpPr/>
              <p:nvPr/>
            </p:nvSpPr>
            <p:spPr>
              <a:xfrm flipH="1" flipV="1">
                <a:off x="6850758" y="1905341"/>
                <a:ext cx="403567" cy="2925473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457200">
                  <a:defRPr sz="1200"/>
                </a:pPr>
                <a:endParaRPr/>
              </a:p>
            </p:txBody>
          </p:sp>
          <p:sp>
            <p:nvSpPr>
              <p:cNvPr id="108" name="Shape 135"/>
              <p:cNvSpPr/>
              <p:nvPr/>
            </p:nvSpPr>
            <p:spPr>
              <a:xfrm flipH="1" flipV="1">
                <a:off x="7088465" y="1752383"/>
                <a:ext cx="455553" cy="3164090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457200">
                  <a:defRPr sz="1200"/>
                </a:pPr>
                <a:endParaRPr/>
              </a:p>
            </p:txBody>
          </p:sp>
          <p:sp>
            <p:nvSpPr>
              <p:cNvPr id="109" name="Shape 136"/>
              <p:cNvSpPr/>
              <p:nvPr/>
            </p:nvSpPr>
            <p:spPr>
              <a:xfrm flipH="1" flipV="1">
                <a:off x="7320321" y="1584117"/>
                <a:ext cx="513376" cy="342690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457200">
                  <a:defRPr sz="1200"/>
                </a:pPr>
                <a:endParaRPr/>
              </a:p>
            </p:txBody>
          </p:sp>
          <p:sp>
            <p:nvSpPr>
              <p:cNvPr id="110" name="Shape 137"/>
              <p:cNvSpPr/>
              <p:nvPr/>
            </p:nvSpPr>
            <p:spPr>
              <a:xfrm>
                <a:off x="4065099" y="569944"/>
                <a:ext cx="2548911" cy="1518870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457200">
                  <a:defRPr sz="1200"/>
                </a:pPr>
                <a:endParaRPr/>
              </a:p>
            </p:txBody>
          </p:sp>
          <p:sp>
            <p:nvSpPr>
              <p:cNvPr id="111" name="Shape 138"/>
              <p:cNvSpPr/>
              <p:nvPr/>
            </p:nvSpPr>
            <p:spPr>
              <a:xfrm>
                <a:off x="4065083" y="282401"/>
                <a:ext cx="2779506" cy="1622905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457200">
                  <a:defRPr sz="1200"/>
                </a:pPr>
                <a:endParaRPr/>
              </a:p>
            </p:txBody>
          </p:sp>
          <p:sp>
            <p:nvSpPr>
              <p:cNvPr id="112" name="Shape 139"/>
              <p:cNvSpPr/>
              <p:nvPr/>
            </p:nvSpPr>
            <p:spPr>
              <a:xfrm>
                <a:off x="4065052" y="0"/>
                <a:ext cx="3017272" cy="1741170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457200">
                  <a:defRPr sz="1200"/>
                </a:pPr>
                <a:endParaRPr/>
              </a:p>
            </p:txBody>
          </p:sp>
        </p:grpSp>
        <p:grpSp>
          <p:nvGrpSpPr>
            <p:cNvPr id="7" name="Group 225"/>
            <p:cNvGrpSpPr/>
            <p:nvPr/>
          </p:nvGrpSpPr>
          <p:grpSpPr>
            <a:xfrm>
              <a:off x="0" y="0"/>
              <a:ext cx="9828932" cy="9941042"/>
              <a:chOff x="0" y="0"/>
              <a:chExt cx="9828931" cy="9941041"/>
            </a:xfrm>
          </p:grpSpPr>
          <p:grpSp>
            <p:nvGrpSpPr>
              <p:cNvPr id="8" name="Group 144"/>
              <p:cNvGrpSpPr/>
              <p:nvPr/>
            </p:nvGrpSpPr>
            <p:grpSpPr>
              <a:xfrm>
                <a:off x="1872399" y="1331155"/>
                <a:ext cx="3244990" cy="1198863"/>
                <a:chOff x="0" y="0"/>
                <a:chExt cx="3244989" cy="1198861"/>
              </a:xfrm>
            </p:grpSpPr>
            <p:sp>
              <p:nvSpPr>
                <p:cNvPr id="89" name="Shape 141"/>
                <p:cNvSpPr/>
                <p:nvPr/>
              </p:nvSpPr>
              <p:spPr>
                <a:xfrm flipV="1">
                  <a:off x="228891" y="297232"/>
                  <a:ext cx="3011306" cy="901630"/>
                </a:xfrm>
                <a:prstGeom prst="line">
                  <a:avLst/>
                </a:prstGeom>
                <a:noFill/>
                <a:ln w="25400" cap="flat">
                  <a:solidFill>
                    <a:srgbClr val="1A931F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457200">
                    <a:defRPr sz="1200"/>
                  </a:pPr>
                  <a:endParaRPr/>
                </a:p>
              </p:txBody>
            </p:sp>
            <p:sp>
              <p:nvSpPr>
                <p:cNvPr id="90" name="Shape 142"/>
                <p:cNvSpPr/>
                <p:nvPr/>
              </p:nvSpPr>
              <p:spPr>
                <a:xfrm flipV="1">
                  <a:off x="136" y="283561"/>
                  <a:ext cx="3244717" cy="742962"/>
                </a:xfrm>
                <a:prstGeom prst="line">
                  <a:avLst/>
                </a:prstGeom>
                <a:noFill/>
                <a:ln w="25400" cap="flat">
                  <a:solidFill>
                    <a:srgbClr val="1A931F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457200">
                    <a:defRPr sz="1200"/>
                  </a:pPr>
                  <a:endParaRPr/>
                </a:p>
              </p:txBody>
            </p:sp>
            <p:sp>
              <p:nvSpPr>
                <p:cNvPr id="91" name="Shape 143"/>
                <p:cNvSpPr/>
                <p:nvPr/>
              </p:nvSpPr>
              <p:spPr>
                <a:xfrm flipV="1">
                  <a:off x="-1" y="-1"/>
                  <a:ext cx="3244991" cy="1023459"/>
                </a:xfrm>
                <a:prstGeom prst="line">
                  <a:avLst/>
                </a:prstGeom>
                <a:noFill/>
                <a:ln w="25400" cap="flat">
                  <a:solidFill>
                    <a:srgbClr val="1A931F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457200">
                    <a:defRPr sz="1200"/>
                  </a:pPr>
                  <a:endParaRPr/>
                </a:p>
              </p:txBody>
            </p:sp>
          </p:grpSp>
          <p:grpSp>
            <p:nvGrpSpPr>
              <p:cNvPr id="9" name="Group 148"/>
              <p:cNvGrpSpPr/>
              <p:nvPr/>
            </p:nvGrpSpPr>
            <p:grpSpPr>
              <a:xfrm rot="3120000">
                <a:off x="4851577" y="1199096"/>
                <a:ext cx="3244990" cy="1198863"/>
                <a:chOff x="0" y="0"/>
                <a:chExt cx="3244989" cy="1198861"/>
              </a:xfrm>
            </p:grpSpPr>
            <p:sp>
              <p:nvSpPr>
                <p:cNvPr id="86" name="Shape 145"/>
                <p:cNvSpPr/>
                <p:nvPr/>
              </p:nvSpPr>
              <p:spPr>
                <a:xfrm flipV="1">
                  <a:off x="228891" y="297232"/>
                  <a:ext cx="3011306" cy="901630"/>
                </a:xfrm>
                <a:prstGeom prst="line">
                  <a:avLst/>
                </a:prstGeom>
                <a:noFill/>
                <a:ln w="25400" cap="flat">
                  <a:solidFill>
                    <a:srgbClr val="1A931F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457200">
                    <a:defRPr sz="1200"/>
                  </a:pPr>
                  <a:endParaRPr/>
                </a:p>
              </p:txBody>
            </p:sp>
            <p:sp>
              <p:nvSpPr>
                <p:cNvPr id="87" name="Shape 146"/>
                <p:cNvSpPr/>
                <p:nvPr/>
              </p:nvSpPr>
              <p:spPr>
                <a:xfrm flipV="1">
                  <a:off x="136" y="283561"/>
                  <a:ext cx="3244717" cy="742962"/>
                </a:xfrm>
                <a:prstGeom prst="line">
                  <a:avLst/>
                </a:prstGeom>
                <a:noFill/>
                <a:ln w="25400" cap="flat">
                  <a:solidFill>
                    <a:srgbClr val="1A931F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457200">
                    <a:defRPr sz="1200"/>
                  </a:pPr>
                  <a:endParaRPr/>
                </a:p>
              </p:txBody>
            </p:sp>
            <p:sp>
              <p:nvSpPr>
                <p:cNvPr id="88" name="Shape 147"/>
                <p:cNvSpPr/>
                <p:nvPr/>
              </p:nvSpPr>
              <p:spPr>
                <a:xfrm flipV="1">
                  <a:off x="-1" y="-1"/>
                  <a:ext cx="3244991" cy="1023459"/>
                </a:xfrm>
                <a:prstGeom prst="line">
                  <a:avLst/>
                </a:prstGeom>
                <a:noFill/>
                <a:ln w="25400" cap="flat">
                  <a:solidFill>
                    <a:srgbClr val="1A931F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457200">
                    <a:defRPr sz="1200"/>
                  </a:pPr>
                  <a:endParaRPr/>
                </a:p>
              </p:txBody>
            </p:sp>
          </p:grpSp>
          <p:grpSp>
            <p:nvGrpSpPr>
              <p:cNvPr id="10" name="Group 152"/>
              <p:cNvGrpSpPr/>
              <p:nvPr/>
            </p:nvGrpSpPr>
            <p:grpSpPr>
              <a:xfrm rot="6240000">
                <a:off x="6776006" y="3411521"/>
                <a:ext cx="3244991" cy="1198862"/>
                <a:chOff x="0" y="0"/>
                <a:chExt cx="3244989" cy="1198861"/>
              </a:xfrm>
            </p:grpSpPr>
            <p:sp>
              <p:nvSpPr>
                <p:cNvPr id="83" name="Shape 149"/>
                <p:cNvSpPr/>
                <p:nvPr/>
              </p:nvSpPr>
              <p:spPr>
                <a:xfrm flipV="1">
                  <a:off x="228891" y="297232"/>
                  <a:ext cx="3011306" cy="901630"/>
                </a:xfrm>
                <a:prstGeom prst="line">
                  <a:avLst/>
                </a:prstGeom>
                <a:noFill/>
                <a:ln w="25400" cap="flat">
                  <a:solidFill>
                    <a:srgbClr val="1A931F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457200">
                    <a:defRPr sz="1200"/>
                  </a:pPr>
                  <a:endParaRPr/>
                </a:p>
              </p:txBody>
            </p:sp>
            <p:sp>
              <p:nvSpPr>
                <p:cNvPr id="84" name="Shape 150"/>
                <p:cNvSpPr/>
                <p:nvPr/>
              </p:nvSpPr>
              <p:spPr>
                <a:xfrm flipV="1">
                  <a:off x="136" y="283561"/>
                  <a:ext cx="3244717" cy="742962"/>
                </a:xfrm>
                <a:prstGeom prst="line">
                  <a:avLst/>
                </a:prstGeom>
                <a:noFill/>
                <a:ln w="25400" cap="flat">
                  <a:solidFill>
                    <a:srgbClr val="1A931F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457200">
                    <a:defRPr sz="1200"/>
                  </a:pPr>
                  <a:endParaRPr/>
                </a:p>
              </p:txBody>
            </p:sp>
            <p:sp>
              <p:nvSpPr>
                <p:cNvPr id="85" name="Shape 151"/>
                <p:cNvSpPr/>
                <p:nvPr/>
              </p:nvSpPr>
              <p:spPr>
                <a:xfrm flipV="1">
                  <a:off x="-1" y="-1"/>
                  <a:ext cx="3244991" cy="1023459"/>
                </a:xfrm>
                <a:prstGeom prst="line">
                  <a:avLst/>
                </a:prstGeom>
                <a:noFill/>
                <a:ln w="25400" cap="flat">
                  <a:solidFill>
                    <a:srgbClr val="1A931F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457200">
                    <a:defRPr sz="1200"/>
                  </a:pPr>
                  <a:endParaRPr/>
                </a:p>
              </p:txBody>
            </p:sp>
          </p:grpSp>
          <p:sp>
            <p:nvSpPr>
              <p:cNvPr id="11" name="Shape 153"/>
              <p:cNvSpPr/>
              <p:nvPr/>
            </p:nvSpPr>
            <p:spPr>
              <a:xfrm flipV="1">
                <a:off x="2340623" y="1025362"/>
                <a:ext cx="2768726" cy="1672748"/>
              </a:xfrm>
              <a:prstGeom prst="line">
                <a:avLst/>
              </a:prstGeom>
              <a:noFill/>
              <a:ln w="25400" cap="flat">
                <a:solidFill>
                  <a:schemeClr val="accent6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457200">
                  <a:defRPr sz="1200"/>
                </a:pPr>
                <a:endParaRPr/>
              </a:p>
            </p:txBody>
          </p:sp>
          <p:grpSp>
            <p:nvGrpSpPr>
              <p:cNvPr id="12" name="Group 222"/>
              <p:cNvGrpSpPr/>
              <p:nvPr/>
            </p:nvGrpSpPr>
            <p:grpSpPr>
              <a:xfrm>
                <a:off x="0" y="0"/>
                <a:ext cx="9828932" cy="9941042"/>
                <a:chOff x="0" y="0"/>
                <a:chExt cx="9828931" cy="9941041"/>
              </a:xfrm>
            </p:grpSpPr>
            <p:grpSp>
              <p:nvGrpSpPr>
                <p:cNvPr id="15" name="Group 158"/>
                <p:cNvGrpSpPr/>
                <p:nvPr/>
              </p:nvGrpSpPr>
              <p:grpSpPr>
                <a:xfrm>
                  <a:off x="1065459" y="780053"/>
                  <a:ext cx="8111124" cy="7907762"/>
                  <a:chOff x="104296" y="0"/>
                  <a:chExt cx="8111122" cy="7907760"/>
                </a:xfrm>
              </p:grpSpPr>
              <p:sp>
                <p:nvSpPr>
                  <p:cNvPr id="79" name="Shape 154"/>
                  <p:cNvSpPr/>
                  <p:nvPr/>
                </p:nvSpPr>
                <p:spPr>
                  <a:xfrm>
                    <a:off x="104296" y="0"/>
                    <a:ext cx="8111124" cy="7907761"/>
                  </a:xfrm>
                  <a:prstGeom prst="heptagon">
                    <a:avLst/>
                  </a:prstGeom>
                  <a:noFill/>
                  <a:ln w="25400" cap="flat">
                    <a:solidFill>
                      <a:srgbClr val="00000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defTabSz="457200">
                      <a:defRPr sz="1200"/>
                    </a:pPr>
                    <a:endParaRPr/>
                  </a:p>
                </p:txBody>
              </p:sp>
              <p:sp>
                <p:nvSpPr>
                  <p:cNvPr id="80" name="Shape 155"/>
                  <p:cNvSpPr/>
                  <p:nvPr/>
                </p:nvSpPr>
                <p:spPr>
                  <a:xfrm>
                    <a:off x="393979" y="282420"/>
                    <a:ext cx="7531757" cy="7342921"/>
                  </a:xfrm>
                  <a:prstGeom prst="heptagon">
                    <a:avLst/>
                  </a:prstGeom>
                  <a:noFill/>
                  <a:ln w="25400" cap="flat">
                    <a:solidFill>
                      <a:srgbClr val="00000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defTabSz="457200">
                      <a:defRPr sz="1200"/>
                    </a:pPr>
                    <a:endParaRPr/>
                  </a:p>
                </p:txBody>
              </p:sp>
              <p:sp>
                <p:nvSpPr>
                  <p:cNvPr id="81" name="Shape 156"/>
                  <p:cNvSpPr/>
                  <p:nvPr/>
                </p:nvSpPr>
                <p:spPr>
                  <a:xfrm>
                    <a:off x="683662" y="564840"/>
                    <a:ext cx="6952392" cy="6778081"/>
                  </a:xfrm>
                  <a:prstGeom prst="heptagon">
                    <a:avLst/>
                  </a:prstGeom>
                  <a:noFill/>
                  <a:ln w="25400" cap="flat">
                    <a:solidFill>
                      <a:srgbClr val="00000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defTabSz="457200">
                      <a:defRPr sz="1200"/>
                    </a:pPr>
                    <a:endParaRPr/>
                  </a:p>
                </p:txBody>
              </p:sp>
              <p:sp>
                <p:nvSpPr>
                  <p:cNvPr id="82" name="Shape 157"/>
                  <p:cNvSpPr/>
                  <p:nvPr/>
                </p:nvSpPr>
                <p:spPr>
                  <a:xfrm>
                    <a:off x="973345" y="847260"/>
                    <a:ext cx="6373025" cy="6213241"/>
                  </a:xfrm>
                  <a:prstGeom prst="heptagon">
                    <a:avLst/>
                  </a:prstGeom>
                  <a:noFill/>
                  <a:ln w="25400" cap="flat">
                    <a:solidFill>
                      <a:srgbClr val="00000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defTabSz="457200">
                      <a:defRPr sz="1200"/>
                    </a:pPr>
                    <a:endParaRPr/>
                  </a:p>
                </p:txBody>
              </p:sp>
            </p:grpSp>
            <p:grpSp>
              <p:nvGrpSpPr>
                <p:cNvPr id="16" name="Group 201"/>
                <p:cNvGrpSpPr/>
                <p:nvPr/>
              </p:nvGrpSpPr>
              <p:grpSpPr>
                <a:xfrm>
                  <a:off x="-1" y="0"/>
                  <a:ext cx="9828934" cy="9941042"/>
                  <a:chOff x="0" y="0"/>
                  <a:chExt cx="9828932" cy="9941041"/>
                </a:xfrm>
              </p:grpSpPr>
              <p:grpSp>
                <p:nvGrpSpPr>
                  <p:cNvPr id="37" name="Group 164"/>
                  <p:cNvGrpSpPr/>
                  <p:nvPr/>
                </p:nvGrpSpPr>
                <p:grpSpPr>
                  <a:xfrm>
                    <a:off x="2089752" y="791726"/>
                    <a:ext cx="3021988" cy="2070489"/>
                    <a:chOff x="0" y="0"/>
                    <a:chExt cx="3021987" cy="2070487"/>
                  </a:xfrm>
                </p:grpSpPr>
                <p:sp>
                  <p:nvSpPr>
                    <p:cNvPr id="74" name="Shape 159"/>
                    <p:cNvSpPr/>
                    <p:nvPr/>
                  </p:nvSpPr>
                  <p:spPr>
                    <a:xfrm flipV="1">
                      <a:off x="0" y="0"/>
                      <a:ext cx="3019596" cy="1723905"/>
                    </a:xfrm>
                    <a:prstGeom prst="line">
                      <a:avLst/>
                    </a:prstGeom>
                    <a:noFill/>
                    <a:ln w="25400" cap="flat">
                      <a:solidFill>
                        <a:srgbClr val="F1D130"/>
                      </a:solidFill>
                      <a:prstDash val="solid"/>
                      <a:miter lim="400000"/>
                    </a:ln>
                    <a:effectLst/>
                  </p:spPr>
                  <p:txBody>
                    <a:bodyPr wrap="square" lIns="50800" tIns="50800" rIns="50800" bIns="50800" numCol="1" anchor="ctr">
                      <a:noAutofit/>
                    </a:bodyPr>
                    <a:lstStyle/>
                    <a:p>
                      <a:pPr defTabSz="457200">
                        <a:defRPr sz="1200"/>
                      </a:pPr>
                      <a:endParaRPr/>
                    </a:p>
                  </p:txBody>
                </p:sp>
                <p:sp>
                  <p:nvSpPr>
                    <p:cNvPr id="75" name="Shape 160"/>
                    <p:cNvSpPr/>
                    <p:nvPr/>
                  </p:nvSpPr>
                  <p:spPr>
                    <a:xfrm flipV="1">
                      <a:off x="231309" y="3076"/>
                      <a:ext cx="2790679" cy="1900632"/>
                    </a:xfrm>
                    <a:prstGeom prst="line">
                      <a:avLst/>
                    </a:prstGeom>
                    <a:noFill/>
                    <a:ln w="25400" cap="flat">
                      <a:solidFill>
                        <a:srgbClr val="F1D130"/>
                      </a:solidFill>
                      <a:prstDash val="solid"/>
                      <a:miter lim="400000"/>
                    </a:ln>
                    <a:effectLst/>
                  </p:spPr>
                  <p:txBody>
                    <a:bodyPr wrap="square" lIns="50800" tIns="50800" rIns="50800" bIns="50800" numCol="1" anchor="ctr">
                      <a:noAutofit/>
                    </a:bodyPr>
                    <a:lstStyle/>
                    <a:p>
                      <a:pPr defTabSz="457200">
                        <a:defRPr sz="1200"/>
                      </a:pPr>
                      <a:endParaRPr/>
                    </a:p>
                  </p:txBody>
                </p:sp>
                <p:sp>
                  <p:nvSpPr>
                    <p:cNvPr id="76" name="Shape 161"/>
                    <p:cNvSpPr/>
                    <p:nvPr/>
                  </p:nvSpPr>
                  <p:spPr>
                    <a:xfrm flipV="1">
                      <a:off x="460537" y="1083"/>
                      <a:ext cx="2560386" cy="2064520"/>
                    </a:xfrm>
                    <a:prstGeom prst="line">
                      <a:avLst/>
                    </a:prstGeom>
                    <a:noFill/>
                    <a:ln w="25400" cap="flat">
                      <a:solidFill>
                        <a:srgbClr val="F1D130"/>
                      </a:solidFill>
                      <a:prstDash val="solid"/>
                      <a:miter lim="400000"/>
                    </a:ln>
                    <a:effectLst/>
                  </p:spPr>
                  <p:txBody>
                    <a:bodyPr wrap="square" lIns="50800" tIns="50800" rIns="50800" bIns="50800" numCol="1" anchor="ctr">
                      <a:noAutofit/>
                    </a:bodyPr>
                    <a:lstStyle/>
                    <a:p>
                      <a:pPr defTabSz="457200">
                        <a:defRPr sz="1200"/>
                      </a:pPr>
                      <a:endParaRPr/>
                    </a:p>
                  </p:txBody>
                </p:sp>
                <p:sp>
                  <p:nvSpPr>
                    <p:cNvPr id="77" name="Shape 162"/>
                    <p:cNvSpPr/>
                    <p:nvPr/>
                  </p:nvSpPr>
                  <p:spPr>
                    <a:xfrm flipV="1">
                      <a:off x="460624" y="273873"/>
                      <a:ext cx="2560212" cy="1796615"/>
                    </a:xfrm>
                    <a:prstGeom prst="line">
                      <a:avLst/>
                    </a:prstGeom>
                    <a:noFill/>
                    <a:ln w="25400" cap="flat">
                      <a:solidFill>
                        <a:srgbClr val="F1D130"/>
                      </a:solidFill>
                      <a:prstDash val="solid"/>
                      <a:miter lim="400000"/>
                    </a:ln>
                    <a:effectLst/>
                  </p:spPr>
                  <p:txBody>
                    <a:bodyPr wrap="square" lIns="50800" tIns="50800" rIns="50800" bIns="50800" numCol="1" anchor="ctr">
                      <a:noAutofit/>
                    </a:bodyPr>
                    <a:lstStyle/>
                    <a:p>
                      <a:pPr defTabSz="457200">
                        <a:defRPr sz="1200"/>
                      </a:pPr>
                      <a:endParaRPr/>
                    </a:p>
                  </p:txBody>
                </p:sp>
                <p:sp>
                  <p:nvSpPr>
                    <p:cNvPr id="78" name="Shape 163"/>
                    <p:cNvSpPr/>
                    <p:nvPr/>
                  </p:nvSpPr>
                  <p:spPr>
                    <a:xfrm flipV="1">
                      <a:off x="459673" y="548643"/>
                      <a:ext cx="2562114" cy="1515942"/>
                    </a:xfrm>
                    <a:prstGeom prst="line">
                      <a:avLst/>
                    </a:prstGeom>
                    <a:noFill/>
                    <a:ln w="25400" cap="flat">
                      <a:solidFill>
                        <a:srgbClr val="F1D130"/>
                      </a:solidFill>
                      <a:prstDash val="solid"/>
                      <a:miter lim="400000"/>
                    </a:ln>
                    <a:effectLst/>
                  </p:spPr>
                  <p:txBody>
                    <a:bodyPr wrap="square" lIns="50800" tIns="50800" rIns="50800" bIns="50800" numCol="1" anchor="ctr">
                      <a:noAutofit/>
                    </a:bodyPr>
                    <a:lstStyle/>
                    <a:p>
                      <a:pPr defTabSz="457200">
                        <a:defRPr sz="1200"/>
                      </a:pPr>
                      <a:endParaRPr/>
                    </a:p>
                  </p:txBody>
                </p:sp>
              </p:grpSp>
              <p:grpSp>
                <p:nvGrpSpPr>
                  <p:cNvPr id="38" name="Group 170"/>
                  <p:cNvGrpSpPr/>
                  <p:nvPr/>
                </p:nvGrpSpPr>
                <p:grpSpPr>
                  <a:xfrm rot="18516000">
                    <a:off x="240748" y="3137846"/>
                    <a:ext cx="3021988" cy="2070489"/>
                    <a:chOff x="0" y="0"/>
                    <a:chExt cx="3021987" cy="2070487"/>
                  </a:xfrm>
                </p:grpSpPr>
                <p:sp>
                  <p:nvSpPr>
                    <p:cNvPr id="69" name="Shape 165"/>
                    <p:cNvSpPr/>
                    <p:nvPr/>
                  </p:nvSpPr>
                  <p:spPr>
                    <a:xfrm flipV="1">
                      <a:off x="0" y="0"/>
                      <a:ext cx="3019596" cy="1723905"/>
                    </a:xfrm>
                    <a:prstGeom prst="line">
                      <a:avLst/>
                    </a:prstGeom>
                    <a:noFill/>
                    <a:ln w="25400" cap="flat">
                      <a:solidFill>
                        <a:srgbClr val="F1D130"/>
                      </a:solidFill>
                      <a:prstDash val="solid"/>
                      <a:miter lim="400000"/>
                    </a:ln>
                    <a:effectLst/>
                  </p:spPr>
                  <p:txBody>
                    <a:bodyPr wrap="square" lIns="50800" tIns="50800" rIns="50800" bIns="50800" numCol="1" anchor="ctr">
                      <a:noAutofit/>
                    </a:bodyPr>
                    <a:lstStyle/>
                    <a:p>
                      <a:pPr defTabSz="457200">
                        <a:defRPr sz="1200"/>
                      </a:pPr>
                      <a:endParaRPr/>
                    </a:p>
                  </p:txBody>
                </p:sp>
                <p:sp>
                  <p:nvSpPr>
                    <p:cNvPr id="70" name="Shape 166"/>
                    <p:cNvSpPr/>
                    <p:nvPr/>
                  </p:nvSpPr>
                  <p:spPr>
                    <a:xfrm flipV="1">
                      <a:off x="231309" y="3076"/>
                      <a:ext cx="2790679" cy="1900632"/>
                    </a:xfrm>
                    <a:prstGeom prst="line">
                      <a:avLst/>
                    </a:prstGeom>
                    <a:noFill/>
                    <a:ln w="25400" cap="flat">
                      <a:solidFill>
                        <a:srgbClr val="F1D130"/>
                      </a:solidFill>
                      <a:prstDash val="solid"/>
                      <a:miter lim="400000"/>
                    </a:ln>
                    <a:effectLst/>
                  </p:spPr>
                  <p:txBody>
                    <a:bodyPr wrap="square" lIns="50800" tIns="50800" rIns="50800" bIns="50800" numCol="1" anchor="ctr">
                      <a:noAutofit/>
                    </a:bodyPr>
                    <a:lstStyle/>
                    <a:p>
                      <a:pPr defTabSz="457200">
                        <a:defRPr sz="1200"/>
                      </a:pPr>
                      <a:endParaRPr/>
                    </a:p>
                  </p:txBody>
                </p:sp>
                <p:sp>
                  <p:nvSpPr>
                    <p:cNvPr id="71" name="Shape 167"/>
                    <p:cNvSpPr/>
                    <p:nvPr/>
                  </p:nvSpPr>
                  <p:spPr>
                    <a:xfrm flipV="1">
                      <a:off x="460537" y="1083"/>
                      <a:ext cx="2560386" cy="2064520"/>
                    </a:xfrm>
                    <a:prstGeom prst="line">
                      <a:avLst/>
                    </a:prstGeom>
                    <a:noFill/>
                    <a:ln w="25400" cap="flat">
                      <a:solidFill>
                        <a:srgbClr val="F1D130"/>
                      </a:solidFill>
                      <a:prstDash val="solid"/>
                      <a:miter lim="400000"/>
                    </a:ln>
                    <a:effectLst/>
                  </p:spPr>
                  <p:txBody>
                    <a:bodyPr wrap="square" lIns="50800" tIns="50800" rIns="50800" bIns="50800" numCol="1" anchor="ctr">
                      <a:noAutofit/>
                    </a:bodyPr>
                    <a:lstStyle/>
                    <a:p>
                      <a:pPr defTabSz="457200">
                        <a:defRPr sz="1200"/>
                      </a:pPr>
                      <a:endParaRPr/>
                    </a:p>
                  </p:txBody>
                </p:sp>
                <p:sp>
                  <p:nvSpPr>
                    <p:cNvPr id="72" name="Shape 168"/>
                    <p:cNvSpPr/>
                    <p:nvPr/>
                  </p:nvSpPr>
                  <p:spPr>
                    <a:xfrm flipV="1">
                      <a:off x="460624" y="273873"/>
                      <a:ext cx="2560212" cy="1796615"/>
                    </a:xfrm>
                    <a:prstGeom prst="line">
                      <a:avLst/>
                    </a:prstGeom>
                    <a:noFill/>
                    <a:ln w="25400" cap="flat">
                      <a:solidFill>
                        <a:srgbClr val="F1D130"/>
                      </a:solidFill>
                      <a:prstDash val="solid"/>
                      <a:miter lim="400000"/>
                    </a:ln>
                    <a:effectLst/>
                  </p:spPr>
                  <p:txBody>
                    <a:bodyPr wrap="square" lIns="50800" tIns="50800" rIns="50800" bIns="50800" numCol="1" anchor="ctr">
                      <a:noAutofit/>
                    </a:bodyPr>
                    <a:lstStyle/>
                    <a:p>
                      <a:pPr defTabSz="457200">
                        <a:defRPr sz="1200"/>
                      </a:pPr>
                      <a:endParaRPr/>
                    </a:p>
                  </p:txBody>
                </p:sp>
                <p:sp>
                  <p:nvSpPr>
                    <p:cNvPr id="73" name="Shape 169"/>
                    <p:cNvSpPr/>
                    <p:nvPr/>
                  </p:nvSpPr>
                  <p:spPr>
                    <a:xfrm flipV="1">
                      <a:off x="459673" y="548643"/>
                      <a:ext cx="2562114" cy="1515942"/>
                    </a:xfrm>
                    <a:prstGeom prst="line">
                      <a:avLst/>
                    </a:prstGeom>
                    <a:noFill/>
                    <a:ln w="25400" cap="flat">
                      <a:solidFill>
                        <a:srgbClr val="F1D130"/>
                      </a:solidFill>
                      <a:prstDash val="solid"/>
                      <a:miter lim="400000"/>
                    </a:ln>
                    <a:effectLst/>
                  </p:spPr>
                  <p:txBody>
                    <a:bodyPr wrap="square" lIns="50800" tIns="50800" rIns="50800" bIns="50800" numCol="1" anchor="ctr">
                      <a:noAutofit/>
                    </a:bodyPr>
                    <a:lstStyle/>
                    <a:p>
                      <a:pPr defTabSz="457200">
                        <a:defRPr sz="1200"/>
                      </a:pPr>
                      <a:endParaRPr/>
                    </a:p>
                  </p:txBody>
                </p:sp>
              </p:grpSp>
              <p:grpSp>
                <p:nvGrpSpPr>
                  <p:cNvPr id="39" name="Group 176"/>
                  <p:cNvGrpSpPr/>
                  <p:nvPr/>
                </p:nvGrpSpPr>
                <p:grpSpPr>
                  <a:xfrm rot="15384000">
                    <a:off x="922093" y="6042690"/>
                    <a:ext cx="3021988" cy="2070488"/>
                    <a:chOff x="0" y="0"/>
                    <a:chExt cx="3021987" cy="2070487"/>
                  </a:xfrm>
                </p:grpSpPr>
                <p:sp>
                  <p:nvSpPr>
                    <p:cNvPr id="64" name="Shape 171"/>
                    <p:cNvSpPr/>
                    <p:nvPr/>
                  </p:nvSpPr>
                  <p:spPr>
                    <a:xfrm flipV="1">
                      <a:off x="0" y="0"/>
                      <a:ext cx="3019596" cy="1723905"/>
                    </a:xfrm>
                    <a:prstGeom prst="line">
                      <a:avLst/>
                    </a:prstGeom>
                    <a:noFill/>
                    <a:ln w="25400" cap="flat">
                      <a:solidFill>
                        <a:srgbClr val="F1D130"/>
                      </a:solidFill>
                      <a:prstDash val="solid"/>
                      <a:miter lim="400000"/>
                    </a:ln>
                    <a:effectLst/>
                  </p:spPr>
                  <p:txBody>
                    <a:bodyPr wrap="square" lIns="50800" tIns="50800" rIns="50800" bIns="50800" numCol="1" anchor="ctr">
                      <a:noAutofit/>
                    </a:bodyPr>
                    <a:lstStyle/>
                    <a:p>
                      <a:pPr defTabSz="457200">
                        <a:defRPr sz="1200"/>
                      </a:pPr>
                      <a:endParaRPr/>
                    </a:p>
                  </p:txBody>
                </p:sp>
                <p:sp>
                  <p:nvSpPr>
                    <p:cNvPr id="65" name="Shape 172"/>
                    <p:cNvSpPr/>
                    <p:nvPr/>
                  </p:nvSpPr>
                  <p:spPr>
                    <a:xfrm flipV="1">
                      <a:off x="231309" y="3076"/>
                      <a:ext cx="2790679" cy="1900632"/>
                    </a:xfrm>
                    <a:prstGeom prst="line">
                      <a:avLst/>
                    </a:prstGeom>
                    <a:noFill/>
                    <a:ln w="25400" cap="flat">
                      <a:solidFill>
                        <a:srgbClr val="F1D130"/>
                      </a:solidFill>
                      <a:prstDash val="solid"/>
                      <a:miter lim="400000"/>
                    </a:ln>
                    <a:effectLst/>
                  </p:spPr>
                  <p:txBody>
                    <a:bodyPr wrap="square" lIns="50800" tIns="50800" rIns="50800" bIns="50800" numCol="1" anchor="ctr">
                      <a:noAutofit/>
                    </a:bodyPr>
                    <a:lstStyle/>
                    <a:p>
                      <a:pPr defTabSz="457200">
                        <a:defRPr sz="1200"/>
                      </a:pPr>
                      <a:endParaRPr/>
                    </a:p>
                  </p:txBody>
                </p:sp>
                <p:sp>
                  <p:nvSpPr>
                    <p:cNvPr id="66" name="Shape 173"/>
                    <p:cNvSpPr/>
                    <p:nvPr/>
                  </p:nvSpPr>
                  <p:spPr>
                    <a:xfrm flipV="1">
                      <a:off x="460537" y="1083"/>
                      <a:ext cx="2560386" cy="2064520"/>
                    </a:xfrm>
                    <a:prstGeom prst="line">
                      <a:avLst/>
                    </a:prstGeom>
                    <a:noFill/>
                    <a:ln w="25400" cap="flat">
                      <a:solidFill>
                        <a:srgbClr val="F1D130"/>
                      </a:solidFill>
                      <a:prstDash val="solid"/>
                      <a:miter lim="400000"/>
                    </a:ln>
                    <a:effectLst/>
                  </p:spPr>
                  <p:txBody>
                    <a:bodyPr wrap="square" lIns="50800" tIns="50800" rIns="50800" bIns="50800" numCol="1" anchor="ctr">
                      <a:noAutofit/>
                    </a:bodyPr>
                    <a:lstStyle/>
                    <a:p>
                      <a:pPr defTabSz="457200">
                        <a:defRPr sz="1200"/>
                      </a:pPr>
                      <a:endParaRPr/>
                    </a:p>
                  </p:txBody>
                </p:sp>
                <p:sp>
                  <p:nvSpPr>
                    <p:cNvPr id="67" name="Shape 174"/>
                    <p:cNvSpPr/>
                    <p:nvPr/>
                  </p:nvSpPr>
                  <p:spPr>
                    <a:xfrm flipV="1">
                      <a:off x="460624" y="273873"/>
                      <a:ext cx="2560212" cy="1796615"/>
                    </a:xfrm>
                    <a:prstGeom prst="line">
                      <a:avLst/>
                    </a:prstGeom>
                    <a:noFill/>
                    <a:ln w="25400" cap="flat">
                      <a:solidFill>
                        <a:srgbClr val="F1D130"/>
                      </a:solidFill>
                      <a:prstDash val="solid"/>
                      <a:miter lim="400000"/>
                    </a:ln>
                    <a:effectLst/>
                  </p:spPr>
                  <p:txBody>
                    <a:bodyPr wrap="square" lIns="50800" tIns="50800" rIns="50800" bIns="50800" numCol="1" anchor="ctr">
                      <a:noAutofit/>
                    </a:bodyPr>
                    <a:lstStyle/>
                    <a:p>
                      <a:pPr defTabSz="457200">
                        <a:defRPr sz="1200"/>
                      </a:pPr>
                      <a:endParaRPr/>
                    </a:p>
                  </p:txBody>
                </p:sp>
                <p:sp>
                  <p:nvSpPr>
                    <p:cNvPr id="68" name="Shape 175"/>
                    <p:cNvSpPr/>
                    <p:nvPr/>
                  </p:nvSpPr>
                  <p:spPr>
                    <a:xfrm flipV="1">
                      <a:off x="459673" y="548643"/>
                      <a:ext cx="2562114" cy="1515942"/>
                    </a:xfrm>
                    <a:prstGeom prst="line">
                      <a:avLst/>
                    </a:prstGeom>
                    <a:noFill/>
                    <a:ln w="25400" cap="flat">
                      <a:solidFill>
                        <a:srgbClr val="F1D130"/>
                      </a:solidFill>
                      <a:prstDash val="solid"/>
                      <a:miter lim="400000"/>
                    </a:ln>
                    <a:effectLst/>
                  </p:spPr>
                  <p:txBody>
                    <a:bodyPr wrap="square" lIns="50800" tIns="50800" rIns="50800" bIns="50800" numCol="1" anchor="ctr">
                      <a:noAutofit/>
                    </a:bodyPr>
                    <a:lstStyle/>
                    <a:p>
                      <a:pPr defTabSz="457200">
                        <a:defRPr sz="1200"/>
                      </a:pPr>
                      <a:endParaRPr/>
                    </a:p>
                  </p:txBody>
                </p:sp>
              </p:grpSp>
              <p:grpSp>
                <p:nvGrpSpPr>
                  <p:cNvPr id="40" name="Group 182"/>
                  <p:cNvGrpSpPr/>
                  <p:nvPr/>
                </p:nvGrpSpPr>
                <p:grpSpPr>
                  <a:xfrm rot="12330000">
                    <a:off x="3610027" y="7320902"/>
                    <a:ext cx="3021988" cy="2070488"/>
                    <a:chOff x="0" y="0"/>
                    <a:chExt cx="3021987" cy="2070487"/>
                  </a:xfrm>
                </p:grpSpPr>
                <p:sp>
                  <p:nvSpPr>
                    <p:cNvPr id="59" name="Shape 177"/>
                    <p:cNvSpPr/>
                    <p:nvPr/>
                  </p:nvSpPr>
                  <p:spPr>
                    <a:xfrm flipV="1">
                      <a:off x="0" y="0"/>
                      <a:ext cx="3019596" cy="1723905"/>
                    </a:xfrm>
                    <a:prstGeom prst="line">
                      <a:avLst/>
                    </a:prstGeom>
                    <a:noFill/>
                    <a:ln w="25400" cap="flat">
                      <a:solidFill>
                        <a:srgbClr val="F1D130"/>
                      </a:solidFill>
                      <a:prstDash val="solid"/>
                      <a:miter lim="400000"/>
                    </a:ln>
                    <a:effectLst/>
                  </p:spPr>
                  <p:txBody>
                    <a:bodyPr wrap="square" lIns="50800" tIns="50800" rIns="50800" bIns="50800" numCol="1" anchor="ctr">
                      <a:noAutofit/>
                    </a:bodyPr>
                    <a:lstStyle/>
                    <a:p>
                      <a:pPr defTabSz="457200">
                        <a:defRPr sz="1200"/>
                      </a:pPr>
                      <a:endParaRPr/>
                    </a:p>
                  </p:txBody>
                </p:sp>
                <p:sp>
                  <p:nvSpPr>
                    <p:cNvPr id="60" name="Shape 178"/>
                    <p:cNvSpPr/>
                    <p:nvPr/>
                  </p:nvSpPr>
                  <p:spPr>
                    <a:xfrm flipV="1">
                      <a:off x="231309" y="3076"/>
                      <a:ext cx="2790679" cy="1900632"/>
                    </a:xfrm>
                    <a:prstGeom prst="line">
                      <a:avLst/>
                    </a:prstGeom>
                    <a:noFill/>
                    <a:ln w="25400" cap="flat">
                      <a:solidFill>
                        <a:srgbClr val="F1D130"/>
                      </a:solidFill>
                      <a:prstDash val="solid"/>
                      <a:miter lim="400000"/>
                    </a:ln>
                    <a:effectLst/>
                  </p:spPr>
                  <p:txBody>
                    <a:bodyPr wrap="square" lIns="50800" tIns="50800" rIns="50800" bIns="50800" numCol="1" anchor="ctr">
                      <a:noAutofit/>
                    </a:bodyPr>
                    <a:lstStyle/>
                    <a:p>
                      <a:pPr defTabSz="457200">
                        <a:defRPr sz="1200"/>
                      </a:pPr>
                      <a:endParaRPr/>
                    </a:p>
                  </p:txBody>
                </p:sp>
                <p:sp>
                  <p:nvSpPr>
                    <p:cNvPr id="61" name="Shape 179"/>
                    <p:cNvSpPr/>
                    <p:nvPr/>
                  </p:nvSpPr>
                  <p:spPr>
                    <a:xfrm flipV="1">
                      <a:off x="460537" y="1083"/>
                      <a:ext cx="2560386" cy="2064520"/>
                    </a:xfrm>
                    <a:prstGeom prst="line">
                      <a:avLst/>
                    </a:prstGeom>
                    <a:noFill/>
                    <a:ln w="25400" cap="flat">
                      <a:solidFill>
                        <a:srgbClr val="F1D130"/>
                      </a:solidFill>
                      <a:prstDash val="solid"/>
                      <a:miter lim="400000"/>
                    </a:ln>
                    <a:effectLst/>
                  </p:spPr>
                  <p:txBody>
                    <a:bodyPr wrap="square" lIns="50800" tIns="50800" rIns="50800" bIns="50800" numCol="1" anchor="ctr">
                      <a:noAutofit/>
                    </a:bodyPr>
                    <a:lstStyle/>
                    <a:p>
                      <a:pPr defTabSz="457200">
                        <a:defRPr sz="1200"/>
                      </a:pPr>
                      <a:endParaRPr/>
                    </a:p>
                  </p:txBody>
                </p:sp>
                <p:sp>
                  <p:nvSpPr>
                    <p:cNvPr id="62" name="Shape 180"/>
                    <p:cNvSpPr/>
                    <p:nvPr/>
                  </p:nvSpPr>
                  <p:spPr>
                    <a:xfrm flipV="1">
                      <a:off x="460624" y="273873"/>
                      <a:ext cx="2560212" cy="1796615"/>
                    </a:xfrm>
                    <a:prstGeom prst="line">
                      <a:avLst/>
                    </a:prstGeom>
                    <a:noFill/>
                    <a:ln w="25400" cap="flat">
                      <a:solidFill>
                        <a:srgbClr val="F1D130"/>
                      </a:solidFill>
                      <a:prstDash val="solid"/>
                      <a:miter lim="400000"/>
                    </a:ln>
                    <a:effectLst/>
                  </p:spPr>
                  <p:txBody>
                    <a:bodyPr wrap="square" lIns="50800" tIns="50800" rIns="50800" bIns="50800" numCol="1" anchor="ctr">
                      <a:noAutofit/>
                    </a:bodyPr>
                    <a:lstStyle/>
                    <a:p>
                      <a:pPr defTabSz="457200">
                        <a:defRPr sz="1200"/>
                      </a:pPr>
                      <a:endParaRPr/>
                    </a:p>
                  </p:txBody>
                </p:sp>
                <p:sp>
                  <p:nvSpPr>
                    <p:cNvPr id="63" name="Shape 181"/>
                    <p:cNvSpPr/>
                    <p:nvPr/>
                  </p:nvSpPr>
                  <p:spPr>
                    <a:xfrm flipV="1">
                      <a:off x="459673" y="548643"/>
                      <a:ext cx="2562114" cy="1515942"/>
                    </a:xfrm>
                    <a:prstGeom prst="line">
                      <a:avLst/>
                    </a:prstGeom>
                    <a:noFill/>
                    <a:ln w="25400" cap="flat">
                      <a:solidFill>
                        <a:srgbClr val="F1D130"/>
                      </a:solidFill>
                      <a:prstDash val="solid"/>
                      <a:miter lim="400000"/>
                    </a:ln>
                    <a:effectLst/>
                  </p:spPr>
                  <p:txBody>
                    <a:bodyPr wrap="square" lIns="50800" tIns="50800" rIns="50800" bIns="50800" numCol="1" anchor="ctr">
                      <a:noAutofit/>
                    </a:bodyPr>
                    <a:lstStyle/>
                    <a:p>
                      <a:pPr defTabSz="457200">
                        <a:defRPr sz="1200"/>
                      </a:pPr>
                      <a:endParaRPr/>
                    </a:p>
                  </p:txBody>
                </p:sp>
              </p:grpSp>
              <p:grpSp>
                <p:nvGrpSpPr>
                  <p:cNvPr id="41" name="Group 188"/>
                  <p:cNvGrpSpPr/>
                  <p:nvPr/>
                </p:nvGrpSpPr>
                <p:grpSpPr>
                  <a:xfrm rot="9240000">
                    <a:off x="6273748" y="6042690"/>
                    <a:ext cx="3021988" cy="2070488"/>
                    <a:chOff x="0" y="0"/>
                    <a:chExt cx="3021987" cy="2070487"/>
                  </a:xfrm>
                </p:grpSpPr>
                <p:sp>
                  <p:nvSpPr>
                    <p:cNvPr id="54" name="Shape 183"/>
                    <p:cNvSpPr/>
                    <p:nvPr/>
                  </p:nvSpPr>
                  <p:spPr>
                    <a:xfrm flipV="1">
                      <a:off x="0" y="0"/>
                      <a:ext cx="3019596" cy="1723905"/>
                    </a:xfrm>
                    <a:prstGeom prst="line">
                      <a:avLst/>
                    </a:prstGeom>
                    <a:noFill/>
                    <a:ln w="25400" cap="flat">
                      <a:solidFill>
                        <a:srgbClr val="F1D130"/>
                      </a:solidFill>
                      <a:prstDash val="solid"/>
                      <a:miter lim="400000"/>
                    </a:ln>
                    <a:effectLst/>
                  </p:spPr>
                  <p:txBody>
                    <a:bodyPr wrap="square" lIns="50800" tIns="50800" rIns="50800" bIns="50800" numCol="1" anchor="ctr">
                      <a:noAutofit/>
                    </a:bodyPr>
                    <a:lstStyle/>
                    <a:p>
                      <a:pPr defTabSz="457200">
                        <a:defRPr sz="1200"/>
                      </a:pPr>
                      <a:endParaRPr/>
                    </a:p>
                  </p:txBody>
                </p:sp>
                <p:sp>
                  <p:nvSpPr>
                    <p:cNvPr id="55" name="Shape 184"/>
                    <p:cNvSpPr/>
                    <p:nvPr/>
                  </p:nvSpPr>
                  <p:spPr>
                    <a:xfrm flipV="1">
                      <a:off x="231309" y="3076"/>
                      <a:ext cx="2790679" cy="1900632"/>
                    </a:xfrm>
                    <a:prstGeom prst="line">
                      <a:avLst/>
                    </a:prstGeom>
                    <a:noFill/>
                    <a:ln w="25400" cap="flat">
                      <a:solidFill>
                        <a:srgbClr val="F1D130"/>
                      </a:solidFill>
                      <a:prstDash val="solid"/>
                      <a:miter lim="400000"/>
                    </a:ln>
                    <a:effectLst/>
                  </p:spPr>
                  <p:txBody>
                    <a:bodyPr wrap="square" lIns="50800" tIns="50800" rIns="50800" bIns="50800" numCol="1" anchor="ctr">
                      <a:noAutofit/>
                    </a:bodyPr>
                    <a:lstStyle/>
                    <a:p>
                      <a:pPr defTabSz="457200">
                        <a:defRPr sz="1200"/>
                      </a:pPr>
                      <a:endParaRPr/>
                    </a:p>
                  </p:txBody>
                </p:sp>
                <p:sp>
                  <p:nvSpPr>
                    <p:cNvPr id="56" name="Shape 185"/>
                    <p:cNvSpPr/>
                    <p:nvPr/>
                  </p:nvSpPr>
                  <p:spPr>
                    <a:xfrm flipV="1">
                      <a:off x="460537" y="1083"/>
                      <a:ext cx="2560386" cy="2064520"/>
                    </a:xfrm>
                    <a:prstGeom prst="line">
                      <a:avLst/>
                    </a:prstGeom>
                    <a:noFill/>
                    <a:ln w="25400" cap="flat">
                      <a:solidFill>
                        <a:srgbClr val="F1D130"/>
                      </a:solidFill>
                      <a:prstDash val="solid"/>
                      <a:miter lim="400000"/>
                    </a:ln>
                    <a:effectLst/>
                  </p:spPr>
                  <p:txBody>
                    <a:bodyPr wrap="square" lIns="50800" tIns="50800" rIns="50800" bIns="50800" numCol="1" anchor="ctr">
                      <a:noAutofit/>
                    </a:bodyPr>
                    <a:lstStyle/>
                    <a:p>
                      <a:pPr defTabSz="457200">
                        <a:defRPr sz="1200"/>
                      </a:pPr>
                      <a:endParaRPr/>
                    </a:p>
                  </p:txBody>
                </p:sp>
                <p:sp>
                  <p:nvSpPr>
                    <p:cNvPr id="57" name="Shape 186"/>
                    <p:cNvSpPr/>
                    <p:nvPr/>
                  </p:nvSpPr>
                  <p:spPr>
                    <a:xfrm flipV="1">
                      <a:off x="460624" y="273873"/>
                      <a:ext cx="2560212" cy="1796615"/>
                    </a:xfrm>
                    <a:prstGeom prst="line">
                      <a:avLst/>
                    </a:prstGeom>
                    <a:noFill/>
                    <a:ln w="25400" cap="flat">
                      <a:solidFill>
                        <a:srgbClr val="F1D130"/>
                      </a:solidFill>
                      <a:prstDash val="solid"/>
                      <a:miter lim="400000"/>
                    </a:ln>
                    <a:effectLst/>
                  </p:spPr>
                  <p:txBody>
                    <a:bodyPr wrap="square" lIns="50800" tIns="50800" rIns="50800" bIns="50800" numCol="1" anchor="ctr">
                      <a:noAutofit/>
                    </a:bodyPr>
                    <a:lstStyle/>
                    <a:p>
                      <a:pPr defTabSz="457200">
                        <a:defRPr sz="1200"/>
                      </a:pPr>
                      <a:endParaRPr/>
                    </a:p>
                  </p:txBody>
                </p:sp>
                <p:sp>
                  <p:nvSpPr>
                    <p:cNvPr id="58" name="Shape 187"/>
                    <p:cNvSpPr/>
                    <p:nvPr/>
                  </p:nvSpPr>
                  <p:spPr>
                    <a:xfrm flipV="1">
                      <a:off x="459673" y="548643"/>
                      <a:ext cx="2562114" cy="1515942"/>
                    </a:xfrm>
                    <a:prstGeom prst="line">
                      <a:avLst/>
                    </a:prstGeom>
                    <a:noFill/>
                    <a:ln w="25400" cap="flat">
                      <a:solidFill>
                        <a:srgbClr val="F1D130"/>
                      </a:solidFill>
                      <a:prstDash val="solid"/>
                      <a:miter lim="400000"/>
                    </a:ln>
                    <a:effectLst/>
                  </p:spPr>
                  <p:txBody>
                    <a:bodyPr wrap="square" lIns="50800" tIns="50800" rIns="50800" bIns="50800" numCol="1" anchor="ctr">
                      <a:noAutofit/>
                    </a:bodyPr>
                    <a:lstStyle/>
                    <a:p>
                      <a:pPr defTabSz="457200">
                        <a:defRPr sz="1200"/>
                      </a:pPr>
                      <a:endParaRPr/>
                    </a:p>
                  </p:txBody>
                </p:sp>
              </p:grpSp>
              <p:grpSp>
                <p:nvGrpSpPr>
                  <p:cNvPr id="42" name="Group 194"/>
                  <p:cNvGrpSpPr/>
                  <p:nvPr/>
                </p:nvGrpSpPr>
                <p:grpSpPr>
                  <a:xfrm rot="6150000">
                    <a:off x="6980195" y="3137846"/>
                    <a:ext cx="3021988" cy="2070488"/>
                    <a:chOff x="0" y="0"/>
                    <a:chExt cx="3021987" cy="2070487"/>
                  </a:xfrm>
                </p:grpSpPr>
                <p:sp>
                  <p:nvSpPr>
                    <p:cNvPr id="49" name="Shape 189"/>
                    <p:cNvSpPr/>
                    <p:nvPr/>
                  </p:nvSpPr>
                  <p:spPr>
                    <a:xfrm flipV="1">
                      <a:off x="0" y="0"/>
                      <a:ext cx="3019596" cy="1723905"/>
                    </a:xfrm>
                    <a:prstGeom prst="line">
                      <a:avLst/>
                    </a:prstGeom>
                    <a:noFill/>
                    <a:ln w="25400" cap="flat">
                      <a:solidFill>
                        <a:srgbClr val="F1D130"/>
                      </a:solidFill>
                      <a:prstDash val="solid"/>
                      <a:miter lim="400000"/>
                    </a:ln>
                    <a:effectLst/>
                  </p:spPr>
                  <p:txBody>
                    <a:bodyPr wrap="square" lIns="50800" tIns="50800" rIns="50800" bIns="50800" numCol="1" anchor="ctr">
                      <a:noAutofit/>
                    </a:bodyPr>
                    <a:lstStyle/>
                    <a:p>
                      <a:pPr defTabSz="457200">
                        <a:defRPr sz="1200"/>
                      </a:pPr>
                      <a:endParaRPr/>
                    </a:p>
                  </p:txBody>
                </p:sp>
                <p:sp>
                  <p:nvSpPr>
                    <p:cNvPr id="50" name="Shape 190"/>
                    <p:cNvSpPr/>
                    <p:nvPr/>
                  </p:nvSpPr>
                  <p:spPr>
                    <a:xfrm flipV="1">
                      <a:off x="231309" y="3076"/>
                      <a:ext cx="2790679" cy="1900632"/>
                    </a:xfrm>
                    <a:prstGeom prst="line">
                      <a:avLst/>
                    </a:prstGeom>
                    <a:noFill/>
                    <a:ln w="25400" cap="flat">
                      <a:solidFill>
                        <a:srgbClr val="F1D130"/>
                      </a:solidFill>
                      <a:prstDash val="solid"/>
                      <a:miter lim="400000"/>
                    </a:ln>
                    <a:effectLst/>
                  </p:spPr>
                  <p:txBody>
                    <a:bodyPr wrap="square" lIns="50800" tIns="50800" rIns="50800" bIns="50800" numCol="1" anchor="ctr">
                      <a:noAutofit/>
                    </a:bodyPr>
                    <a:lstStyle/>
                    <a:p>
                      <a:pPr defTabSz="457200">
                        <a:defRPr sz="1200"/>
                      </a:pPr>
                      <a:endParaRPr/>
                    </a:p>
                  </p:txBody>
                </p:sp>
                <p:sp>
                  <p:nvSpPr>
                    <p:cNvPr id="51" name="Shape 191"/>
                    <p:cNvSpPr/>
                    <p:nvPr/>
                  </p:nvSpPr>
                  <p:spPr>
                    <a:xfrm flipV="1">
                      <a:off x="460537" y="1083"/>
                      <a:ext cx="2560386" cy="2064520"/>
                    </a:xfrm>
                    <a:prstGeom prst="line">
                      <a:avLst/>
                    </a:prstGeom>
                    <a:noFill/>
                    <a:ln w="25400" cap="flat">
                      <a:solidFill>
                        <a:srgbClr val="F1D130"/>
                      </a:solidFill>
                      <a:prstDash val="solid"/>
                      <a:miter lim="400000"/>
                    </a:ln>
                    <a:effectLst/>
                  </p:spPr>
                  <p:txBody>
                    <a:bodyPr wrap="square" lIns="50800" tIns="50800" rIns="50800" bIns="50800" numCol="1" anchor="ctr">
                      <a:noAutofit/>
                    </a:bodyPr>
                    <a:lstStyle/>
                    <a:p>
                      <a:pPr defTabSz="457200">
                        <a:defRPr sz="1200"/>
                      </a:pPr>
                      <a:endParaRPr/>
                    </a:p>
                  </p:txBody>
                </p:sp>
                <p:sp>
                  <p:nvSpPr>
                    <p:cNvPr id="52" name="Shape 192"/>
                    <p:cNvSpPr/>
                    <p:nvPr/>
                  </p:nvSpPr>
                  <p:spPr>
                    <a:xfrm flipV="1">
                      <a:off x="460624" y="273873"/>
                      <a:ext cx="2560212" cy="1796615"/>
                    </a:xfrm>
                    <a:prstGeom prst="line">
                      <a:avLst/>
                    </a:prstGeom>
                    <a:noFill/>
                    <a:ln w="25400" cap="flat">
                      <a:solidFill>
                        <a:srgbClr val="F1D130"/>
                      </a:solidFill>
                      <a:prstDash val="solid"/>
                      <a:miter lim="400000"/>
                    </a:ln>
                    <a:effectLst/>
                  </p:spPr>
                  <p:txBody>
                    <a:bodyPr wrap="square" lIns="50800" tIns="50800" rIns="50800" bIns="50800" numCol="1" anchor="ctr">
                      <a:noAutofit/>
                    </a:bodyPr>
                    <a:lstStyle/>
                    <a:p>
                      <a:pPr defTabSz="457200">
                        <a:defRPr sz="1200"/>
                      </a:pPr>
                      <a:endParaRPr/>
                    </a:p>
                  </p:txBody>
                </p:sp>
                <p:sp>
                  <p:nvSpPr>
                    <p:cNvPr id="53" name="Shape 193"/>
                    <p:cNvSpPr/>
                    <p:nvPr/>
                  </p:nvSpPr>
                  <p:spPr>
                    <a:xfrm flipV="1">
                      <a:off x="459673" y="548643"/>
                      <a:ext cx="2562114" cy="1515942"/>
                    </a:xfrm>
                    <a:prstGeom prst="line">
                      <a:avLst/>
                    </a:prstGeom>
                    <a:noFill/>
                    <a:ln w="25400" cap="flat">
                      <a:solidFill>
                        <a:srgbClr val="F1D130"/>
                      </a:solidFill>
                      <a:prstDash val="solid"/>
                      <a:miter lim="400000"/>
                    </a:ln>
                    <a:effectLst/>
                  </p:spPr>
                  <p:txBody>
                    <a:bodyPr wrap="square" lIns="50800" tIns="50800" rIns="50800" bIns="50800" numCol="1" anchor="ctr">
                      <a:noAutofit/>
                    </a:bodyPr>
                    <a:lstStyle/>
                    <a:p>
                      <a:pPr defTabSz="457200">
                        <a:defRPr sz="1200"/>
                      </a:pPr>
                      <a:endParaRPr/>
                    </a:p>
                  </p:txBody>
                </p:sp>
              </p:grpSp>
              <p:grpSp>
                <p:nvGrpSpPr>
                  <p:cNvPr id="43" name="Group 200"/>
                  <p:cNvGrpSpPr/>
                  <p:nvPr/>
                </p:nvGrpSpPr>
                <p:grpSpPr>
                  <a:xfrm rot="3090000">
                    <a:off x="5086057" y="791726"/>
                    <a:ext cx="3021989" cy="2070489"/>
                    <a:chOff x="0" y="0"/>
                    <a:chExt cx="3021987" cy="2070487"/>
                  </a:xfrm>
                </p:grpSpPr>
                <p:sp>
                  <p:nvSpPr>
                    <p:cNvPr id="44" name="Shape 195"/>
                    <p:cNvSpPr/>
                    <p:nvPr/>
                  </p:nvSpPr>
                  <p:spPr>
                    <a:xfrm flipV="1">
                      <a:off x="0" y="0"/>
                      <a:ext cx="3019596" cy="1723905"/>
                    </a:xfrm>
                    <a:prstGeom prst="line">
                      <a:avLst/>
                    </a:prstGeom>
                    <a:noFill/>
                    <a:ln w="25400" cap="flat">
                      <a:solidFill>
                        <a:srgbClr val="F1D130"/>
                      </a:solidFill>
                      <a:prstDash val="solid"/>
                      <a:miter lim="400000"/>
                    </a:ln>
                    <a:effectLst/>
                  </p:spPr>
                  <p:txBody>
                    <a:bodyPr wrap="square" lIns="50800" tIns="50800" rIns="50800" bIns="50800" numCol="1" anchor="ctr">
                      <a:noAutofit/>
                    </a:bodyPr>
                    <a:lstStyle/>
                    <a:p>
                      <a:pPr defTabSz="457200">
                        <a:defRPr sz="1200"/>
                      </a:pPr>
                      <a:endParaRPr/>
                    </a:p>
                  </p:txBody>
                </p:sp>
                <p:sp>
                  <p:nvSpPr>
                    <p:cNvPr id="45" name="Shape 196"/>
                    <p:cNvSpPr/>
                    <p:nvPr/>
                  </p:nvSpPr>
                  <p:spPr>
                    <a:xfrm flipV="1">
                      <a:off x="231309" y="3076"/>
                      <a:ext cx="2790679" cy="1900632"/>
                    </a:xfrm>
                    <a:prstGeom prst="line">
                      <a:avLst/>
                    </a:prstGeom>
                    <a:noFill/>
                    <a:ln w="25400" cap="flat">
                      <a:solidFill>
                        <a:srgbClr val="F1D130"/>
                      </a:solidFill>
                      <a:prstDash val="solid"/>
                      <a:miter lim="400000"/>
                    </a:ln>
                    <a:effectLst/>
                  </p:spPr>
                  <p:txBody>
                    <a:bodyPr wrap="square" lIns="50800" tIns="50800" rIns="50800" bIns="50800" numCol="1" anchor="ctr">
                      <a:noAutofit/>
                    </a:bodyPr>
                    <a:lstStyle/>
                    <a:p>
                      <a:pPr defTabSz="457200">
                        <a:defRPr sz="1200"/>
                      </a:pPr>
                      <a:endParaRPr/>
                    </a:p>
                  </p:txBody>
                </p:sp>
                <p:sp>
                  <p:nvSpPr>
                    <p:cNvPr id="46" name="Shape 197"/>
                    <p:cNvSpPr/>
                    <p:nvPr/>
                  </p:nvSpPr>
                  <p:spPr>
                    <a:xfrm flipV="1">
                      <a:off x="460537" y="1083"/>
                      <a:ext cx="2560386" cy="2064520"/>
                    </a:xfrm>
                    <a:prstGeom prst="line">
                      <a:avLst/>
                    </a:prstGeom>
                    <a:noFill/>
                    <a:ln w="25400" cap="flat">
                      <a:solidFill>
                        <a:srgbClr val="F1D130"/>
                      </a:solidFill>
                      <a:prstDash val="solid"/>
                      <a:miter lim="400000"/>
                    </a:ln>
                    <a:effectLst/>
                  </p:spPr>
                  <p:txBody>
                    <a:bodyPr wrap="square" lIns="50800" tIns="50800" rIns="50800" bIns="50800" numCol="1" anchor="ctr">
                      <a:noAutofit/>
                    </a:bodyPr>
                    <a:lstStyle/>
                    <a:p>
                      <a:pPr defTabSz="457200">
                        <a:defRPr sz="1200"/>
                      </a:pPr>
                      <a:endParaRPr/>
                    </a:p>
                  </p:txBody>
                </p:sp>
                <p:sp>
                  <p:nvSpPr>
                    <p:cNvPr id="47" name="Shape 198"/>
                    <p:cNvSpPr/>
                    <p:nvPr/>
                  </p:nvSpPr>
                  <p:spPr>
                    <a:xfrm flipV="1">
                      <a:off x="460624" y="273873"/>
                      <a:ext cx="2560212" cy="1796615"/>
                    </a:xfrm>
                    <a:prstGeom prst="line">
                      <a:avLst/>
                    </a:prstGeom>
                    <a:noFill/>
                    <a:ln w="25400" cap="flat">
                      <a:solidFill>
                        <a:srgbClr val="F1D130"/>
                      </a:solidFill>
                      <a:prstDash val="solid"/>
                      <a:miter lim="400000"/>
                    </a:ln>
                    <a:effectLst/>
                  </p:spPr>
                  <p:txBody>
                    <a:bodyPr wrap="square" lIns="50800" tIns="50800" rIns="50800" bIns="50800" numCol="1" anchor="ctr">
                      <a:noAutofit/>
                    </a:bodyPr>
                    <a:lstStyle/>
                    <a:p>
                      <a:pPr defTabSz="457200">
                        <a:defRPr sz="1200"/>
                      </a:pPr>
                      <a:endParaRPr/>
                    </a:p>
                  </p:txBody>
                </p:sp>
                <p:sp>
                  <p:nvSpPr>
                    <p:cNvPr id="48" name="Shape 199"/>
                    <p:cNvSpPr/>
                    <p:nvPr/>
                  </p:nvSpPr>
                  <p:spPr>
                    <a:xfrm flipV="1">
                      <a:off x="459673" y="548643"/>
                      <a:ext cx="2562114" cy="1515942"/>
                    </a:xfrm>
                    <a:prstGeom prst="line">
                      <a:avLst/>
                    </a:prstGeom>
                    <a:noFill/>
                    <a:ln w="25400" cap="flat">
                      <a:solidFill>
                        <a:srgbClr val="F1D130"/>
                      </a:solidFill>
                      <a:prstDash val="solid"/>
                      <a:miter lim="400000"/>
                    </a:ln>
                    <a:effectLst/>
                  </p:spPr>
                  <p:txBody>
                    <a:bodyPr wrap="square" lIns="50800" tIns="50800" rIns="50800" bIns="50800" numCol="1" anchor="ctr">
                      <a:noAutofit/>
                    </a:bodyPr>
                    <a:lstStyle/>
                    <a:p>
                      <a:pPr defTabSz="457200">
                        <a:defRPr sz="1200"/>
                      </a:pPr>
                      <a:endParaRPr/>
                    </a:p>
                  </p:txBody>
                </p:sp>
              </p:grpSp>
            </p:grpSp>
            <p:grpSp>
              <p:nvGrpSpPr>
                <p:cNvPr id="17" name="Group 205"/>
                <p:cNvGrpSpPr/>
                <p:nvPr/>
              </p:nvGrpSpPr>
              <p:grpSpPr>
                <a:xfrm rot="18516000">
                  <a:off x="154966" y="3730326"/>
                  <a:ext cx="3244990" cy="1198863"/>
                  <a:chOff x="0" y="0"/>
                  <a:chExt cx="3244989" cy="1198861"/>
                </a:xfrm>
              </p:grpSpPr>
              <p:sp>
                <p:nvSpPr>
                  <p:cNvPr id="34" name="Shape 202"/>
                  <p:cNvSpPr/>
                  <p:nvPr/>
                </p:nvSpPr>
                <p:spPr>
                  <a:xfrm flipV="1">
                    <a:off x="228891" y="297232"/>
                    <a:ext cx="3011306" cy="901630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1A931F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defTabSz="457200">
                      <a:defRPr sz="1200"/>
                    </a:pPr>
                    <a:endParaRPr/>
                  </a:p>
                </p:txBody>
              </p:sp>
              <p:sp>
                <p:nvSpPr>
                  <p:cNvPr id="35" name="Shape 203"/>
                  <p:cNvSpPr/>
                  <p:nvPr/>
                </p:nvSpPr>
                <p:spPr>
                  <a:xfrm flipV="1">
                    <a:off x="136" y="283561"/>
                    <a:ext cx="3244717" cy="742962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1A931F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defTabSz="457200">
                      <a:defRPr sz="1200"/>
                    </a:pPr>
                    <a:endParaRPr/>
                  </a:p>
                </p:txBody>
              </p:sp>
              <p:sp>
                <p:nvSpPr>
                  <p:cNvPr id="36" name="Shape 204"/>
                  <p:cNvSpPr/>
                  <p:nvPr/>
                </p:nvSpPr>
                <p:spPr>
                  <a:xfrm flipV="1">
                    <a:off x="-1" y="-1"/>
                    <a:ext cx="3244991" cy="1023459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1A931F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defTabSz="457200">
                      <a:defRPr sz="1200"/>
                    </a:pPr>
                    <a:endParaRPr/>
                  </a:p>
                </p:txBody>
              </p:sp>
            </p:grpSp>
            <p:grpSp>
              <p:nvGrpSpPr>
                <p:cNvPr id="18" name="Group 209"/>
                <p:cNvGrpSpPr/>
                <p:nvPr/>
              </p:nvGrpSpPr>
              <p:grpSpPr>
                <a:xfrm rot="15450000">
                  <a:off x="936005" y="6558589"/>
                  <a:ext cx="3244990" cy="1198863"/>
                  <a:chOff x="0" y="0"/>
                  <a:chExt cx="3244989" cy="1198861"/>
                </a:xfrm>
              </p:grpSpPr>
              <p:sp>
                <p:nvSpPr>
                  <p:cNvPr id="31" name="Shape 206"/>
                  <p:cNvSpPr/>
                  <p:nvPr/>
                </p:nvSpPr>
                <p:spPr>
                  <a:xfrm flipV="1">
                    <a:off x="228891" y="297232"/>
                    <a:ext cx="3011306" cy="901630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1A931F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defTabSz="457200">
                      <a:defRPr sz="1200"/>
                    </a:pPr>
                    <a:endParaRPr/>
                  </a:p>
                </p:txBody>
              </p:sp>
              <p:sp>
                <p:nvSpPr>
                  <p:cNvPr id="32" name="Shape 207"/>
                  <p:cNvSpPr/>
                  <p:nvPr/>
                </p:nvSpPr>
                <p:spPr>
                  <a:xfrm flipV="1">
                    <a:off x="136" y="283561"/>
                    <a:ext cx="3244717" cy="742962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1A931F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defTabSz="457200">
                      <a:defRPr sz="1200"/>
                    </a:pPr>
                    <a:endParaRPr/>
                  </a:p>
                </p:txBody>
              </p:sp>
              <p:sp>
                <p:nvSpPr>
                  <p:cNvPr id="33" name="Shape 208"/>
                  <p:cNvSpPr/>
                  <p:nvPr/>
                </p:nvSpPr>
                <p:spPr>
                  <a:xfrm flipV="1">
                    <a:off x="-1" y="-1"/>
                    <a:ext cx="3244991" cy="1023459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1A931F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defTabSz="457200">
                      <a:defRPr sz="1200"/>
                    </a:pPr>
                    <a:endParaRPr/>
                  </a:p>
                </p:txBody>
              </p:sp>
            </p:grpSp>
            <p:grpSp>
              <p:nvGrpSpPr>
                <p:cNvPr id="19" name="Group 213"/>
                <p:cNvGrpSpPr/>
                <p:nvPr/>
              </p:nvGrpSpPr>
              <p:grpSpPr>
                <a:xfrm rot="12390000">
                  <a:off x="3681500" y="7711891"/>
                  <a:ext cx="3244990" cy="1198862"/>
                  <a:chOff x="0" y="0"/>
                  <a:chExt cx="3244989" cy="1198861"/>
                </a:xfrm>
              </p:grpSpPr>
              <p:sp>
                <p:nvSpPr>
                  <p:cNvPr id="28" name="Shape 210"/>
                  <p:cNvSpPr/>
                  <p:nvPr/>
                </p:nvSpPr>
                <p:spPr>
                  <a:xfrm flipV="1">
                    <a:off x="228891" y="297232"/>
                    <a:ext cx="3011306" cy="901630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1A931F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defTabSz="457200">
                      <a:defRPr sz="1200"/>
                    </a:pPr>
                    <a:endParaRPr/>
                  </a:p>
                </p:txBody>
              </p:sp>
              <p:sp>
                <p:nvSpPr>
                  <p:cNvPr id="29" name="Shape 211"/>
                  <p:cNvSpPr/>
                  <p:nvPr/>
                </p:nvSpPr>
                <p:spPr>
                  <a:xfrm flipV="1">
                    <a:off x="136" y="283561"/>
                    <a:ext cx="3244717" cy="742962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1A931F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defTabSz="457200">
                      <a:defRPr sz="1200"/>
                    </a:pPr>
                    <a:endParaRPr/>
                  </a:p>
                </p:txBody>
              </p:sp>
              <p:sp>
                <p:nvSpPr>
                  <p:cNvPr id="30" name="Shape 212"/>
                  <p:cNvSpPr/>
                  <p:nvPr/>
                </p:nvSpPr>
                <p:spPr>
                  <a:xfrm flipV="1">
                    <a:off x="-1" y="-1"/>
                    <a:ext cx="3244991" cy="1023459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1A931F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defTabSz="457200">
                      <a:defRPr sz="1200"/>
                    </a:pPr>
                    <a:endParaRPr/>
                  </a:p>
                </p:txBody>
              </p:sp>
            </p:grpSp>
            <p:grpSp>
              <p:nvGrpSpPr>
                <p:cNvPr id="20" name="Group 217"/>
                <p:cNvGrpSpPr/>
                <p:nvPr/>
              </p:nvGrpSpPr>
              <p:grpSpPr>
                <a:xfrm rot="9330000">
                  <a:off x="6235181" y="6297463"/>
                  <a:ext cx="3244990" cy="1198862"/>
                  <a:chOff x="0" y="0"/>
                  <a:chExt cx="3244989" cy="1198861"/>
                </a:xfrm>
              </p:grpSpPr>
              <p:sp>
                <p:nvSpPr>
                  <p:cNvPr id="25" name="Shape 214"/>
                  <p:cNvSpPr/>
                  <p:nvPr/>
                </p:nvSpPr>
                <p:spPr>
                  <a:xfrm flipV="1">
                    <a:off x="228891" y="297232"/>
                    <a:ext cx="3011306" cy="901630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1A931F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defTabSz="457200">
                      <a:defRPr sz="1200"/>
                    </a:pPr>
                    <a:endParaRPr/>
                  </a:p>
                </p:txBody>
              </p:sp>
              <p:sp>
                <p:nvSpPr>
                  <p:cNvPr id="26" name="Shape 215"/>
                  <p:cNvSpPr/>
                  <p:nvPr/>
                </p:nvSpPr>
                <p:spPr>
                  <a:xfrm flipV="1">
                    <a:off x="136" y="283561"/>
                    <a:ext cx="3244717" cy="742962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1A931F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defTabSz="457200">
                      <a:defRPr sz="1200"/>
                    </a:pPr>
                    <a:endParaRPr/>
                  </a:p>
                </p:txBody>
              </p:sp>
              <p:sp>
                <p:nvSpPr>
                  <p:cNvPr id="27" name="Shape 216"/>
                  <p:cNvSpPr/>
                  <p:nvPr/>
                </p:nvSpPr>
                <p:spPr>
                  <a:xfrm flipV="1">
                    <a:off x="-1" y="-1"/>
                    <a:ext cx="3244991" cy="1023459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1A931F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defTabSz="457200">
                      <a:defRPr sz="1200"/>
                    </a:pPr>
                    <a:endParaRPr/>
                  </a:p>
                </p:txBody>
              </p:sp>
            </p:grpSp>
            <p:sp>
              <p:nvSpPr>
                <p:cNvPr id="21" name="Shape 218"/>
                <p:cNvSpPr/>
                <p:nvPr/>
              </p:nvSpPr>
              <p:spPr>
                <a:xfrm flipV="1">
                  <a:off x="1630642" y="2550162"/>
                  <a:ext cx="483515" cy="3165977"/>
                </a:xfrm>
                <a:prstGeom prst="line">
                  <a:avLst/>
                </a:prstGeom>
                <a:noFill/>
                <a:ln w="25400" cap="flat">
                  <a:solidFill>
                    <a:schemeClr val="accent6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457200">
                    <a:defRPr sz="1200"/>
                  </a:pPr>
                  <a:endParaRPr/>
                </a:p>
              </p:txBody>
            </p:sp>
            <p:sp>
              <p:nvSpPr>
                <p:cNvPr id="22" name="Shape 219"/>
                <p:cNvSpPr/>
                <p:nvPr/>
              </p:nvSpPr>
              <p:spPr>
                <a:xfrm flipH="1" flipV="1">
                  <a:off x="1348118" y="5815947"/>
                  <a:ext cx="2252705" cy="2323043"/>
                </a:xfrm>
                <a:prstGeom prst="line">
                  <a:avLst/>
                </a:prstGeom>
                <a:noFill/>
                <a:ln w="25400" cap="flat">
                  <a:solidFill>
                    <a:schemeClr val="accent6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457200">
                    <a:defRPr sz="1200"/>
                  </a:pPr>
                  <a:endParaRPr/>
                </a:p>
              </p:txBody>
            </p:sp>
            <p:sp>
              <p:nvSpPr>
                <p:cNvPr id="23" name="Shape 220"/>
                <p:cNvSpPr/>
                <p:nvPr/>
              </p:nvSpPr>
              <p:spPr>
                <a:xfrm flipH="1">
                  <a:off x="3496246" y="8138989"/>
                  <a:ext cx="3167230" cy="263091"/>
                </a:xfrm>
                <a:prstGeom prst="line">
                  <a:avLst/>
                </a:prstGeom>
                <a:noFill/>
                <a:ln w="25400" cap="flat">
                  <a:solidFill>
                    <a:schemeClr val="accent6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457200">
                    <a:defRPr sz="1200"/>
                  </a:pPr>
                  <a:endParaRPr/>
                </a:p>
              </p:txBody>
            </p:sp>
            <p:sp>
              <p:nvSpPr>
                <p:cNvPr id="24" name="Shape 221"/>
                <p:cNvSpPr/>
                <p:nvPr/>
              </p:nvSpPr>
              <p:spPr>
                <a:xfrm flipH="1">
                  <a:off x="6808953" y="5695048"/>
                  <a:ext cx="1798148" cy="2713173"/>
                </a:xfrm>
                <a:prstGeom prst="line">
                  <a:avLst/>
                </a:prstGeom>
                <a:noFill/>
                <a:ln w="25400" cap="flat">
                  <a:solidFill>
                    <a:schemeClr val="accent6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457200">
                    <a:defRPr sz="1200"/>
                  </a:pPr>
                  <a:endParaRPr/>
                </a:p>
              </p:txBody>
            </p:sp>
          </p:grpSp>
          <p:sp>
            <p:nvSpPr>
              <p:cNvPr id="13" name="Shape 223"/>
              <p:cNvSpPr/>
              <p:nvPr/>
            </p:nvSpPr>
            <p:spPr>
              <a:xfrm>
                <a:off x="7931578" y="2696891"/>
                <a:ext cx="933848" cy="3093591"/>
              </a:xfrm>
              <a:prstGeom prst="line">
                <a:avLst/>
              </a:prstGeom>
              <a:noFill/>
              <a:ln w="25400" cap="flat">
                <a:solidFill>
                  <a:schemeClr val="accent6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457200">
                  <a:defRPr sz="1200"/>
                </a:pPr>
                <a:endParaRPr/>
              </a:p>
            </p:txBody>
          </p:sp>
          <p:sp>
            <p:nvSpPr>
              <p:cNvPr id="14" name="Shape 224"/>
              <p:cNvSpPr/>
              <p:nvPr/>
            </p:nvSpPr>
            <p:spPr>
              <a:xfrm>
                <a:off x="5095664" y="1335925"/>
                <a:ext cx="3009607" cy="1194635"/>
              </a:xfrm>
              <a:prstGeom prst="line">
                <a:avLst/>
              </a:prstGeom>
              <a:noFill/>
              <a:ln w="25400" cap="flat">
                <a:solidFill>
                  <a:schemeClr val="accent6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457200">
                  <a:defRPr sz="1200"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571708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Griggs, J. R. (1983). Lower bounds on the independence number in terms of the degrees. </a:t>
            </a:r>
            <a:r>
              <a:rPr lang="en-US" i="1" dirty="0"/>
              <a:t>Journal of Combinatorial Theory, Series B</a:t>
            </a:r>
            <a:r>
              <a:rPr lang="en-US" dirty="0"/>
              <a:t>, </a:t>
            </a:r>
            <a:r>
              <a:rPr lang="en-US" i="1" dirty="0"/>
              <a:t>34</a:t>
            </a:r>
            <a:r>
              <a:rPr lang="en-US" dirty="0"/>
              <a:t>(1), 22-39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19655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Independence Number </a:t>
            </a:r>
            <a:r>
              <a:rPr lang="en-US" dirty="0" smtClean="0"/>
              <a:t>and</a:t>
            </a:r>
            <a:br>
              <a:rPr lang="en-US" dirty="0" smtClean="0"/>
            </a:br>
            <a:r>
              <a:rPr lang="en-US" dirty="0" smtClean="0"/>
              <a:t>Chromatic Number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Independence Number </a:t>
            </a:r>
          </a:p>
          <a:p>
            <a:pPr marL="0" indent="0">
              <a:buNone/>
            </a:pPr>
            <a:r>
              <a:rPr lang="en-US" dirty="0" smtClean="0"/>
              <a:t>                                                                                                             (</a:t>
            </a:r>
            <a:r>
              <a:rPr lang="en-US" dirty="0" smtClean="0"/>
              <a:t>Griggs,1983)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Chromatic Number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133" y="4832044"/>
            <a:ext cx="3183237" cy="157663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925" y="3163503"/>
            <a:ext cx="4203700" cy="132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4862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194"/>
          <p:cNvGrpSpPr/>
          <p:nvPr/>
        </p:nvGrpSpPr>
        <p:grpSpPr>
          <a:xfrm>
            <a:off x="379065" y="1320047"/>
            <a:ext cx="5301703" cy="5004724"/>
            <a:chOff x="0" y="0"/>
            <a:chExt cx="9320676" cy="9269415"/>
          </a:xfrm>
        </p:grpSpPr>
        <p:sp>
          <p:nvSpPr>
            <p:cNvPr id="7" name="Shape 122"/>
            <p:cNvSpPr/>
            <p:nvPr/>
          </p:nvSpPr>
          <p:spPr>
            <a:xfrm>
              <a:off x="139833" y="180882"/>
              <a:ext cx="9041011" cy="89489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16699" y="1750"/>
                  </a:lnTo>
                  <a:lnTo>
                    <a:pt x="20725" y="6444"/>
                  </a:lnTo>
                  <a:lnTo>
                    <a:pt x="21600" y="12592"/>
                  </a:lnTo>
                  <a:lnTo>
                    <a:pt x="19046" y="18242"/>
                  </a:lnTo>
                  <a:lnTo>
                    <a:pt x="13874" y="21600"/>
                  </a:lnTo>
                  <a:lnTo>
                    <a:pt x="7726" y="21600"/>
                  </a:lnTo>
                  <a:lnTo>
                    <a:pt x="2554" y="18242"/>
                  </a:lnTo>
                  <a:lnTo>
                    <a:pt x="0" y="12592"/>
                  </a:lnTo>
                  <a:lnTo>
                    <a:pt x="875" y="6444"/>
                  </a:lnTo>
                  <a:lnTo>
                    <a:pt x="4901" y="1750"/>
                  </a:lnTo>
                  <a:close/>
                </a:path>
              </a:pathLst>
            </a:custGeom>
            <a:noFill/>
            <a:ln w="12700" cap="flat">
              <a:solidFill>
                <a:srgbClr val="53585F">
                  <a:alpha val="71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457200">
                <a:defRPr sz="1200"/>
              </a:pPr>
              <a:endParaRPr/>
            </a:p>
          </p:txBody>
        </p:sp>
        <p:sp>
          <p:nvSpPr>
            <p:cNvPr id="8" name="Shape 123"/>
            <p:cNvSpPr/>
            <p:nvPr/>
          </p:nvSpPr>
          <p:spPr>
            <a:xfrm>
              <a:off x="462726" y="500488"/>
              <a:ext cx="8395225" cy="83097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16699" y="1750"/>
                  </a:lnTo>
                  <a:lnTo>
                    <a:pt x="20725" y="6444"/>
                  </a:lnTo>
                  <a:lnTo>
                    <a:pt x="21600" y="12592"/>
                  </a:lnTo>
                  <a:lnTo>
                    <a:pt x="19046" y="18242"/>
                  </a:lnTo>
                  <a:lnTo>
                    <a:pt x="13874" y="21600"/>
                  </a:lnTo>
                  <a:lnTo>
                    <a:pt x="7726" y="21600"/>
                  </a:lnTo>
                  <a:lnTo>
                    <a:pt x="2554" y="18242"/>
                  </a:lnTo>
                  <a:lnTo>
                    <a:pt x="0" y="12592"/>
                  </a:lnTo>
                  <a:lnTo>
                    <a:pt x="875" y="6444"/>
                  </a:lnTo>
                  <a:lnTo>
                    <a:pt x="4901" y="1750"/>
                  </a:lnTo>
                  <a:close/>
                </a:path>
              </a:pathLst>
            </a:custGeom>
            <a:noFill/>
            <a:ln w="12700" cap="flat">
              <a:solidFill>
                <a:srgbClr val="53585F">
                  <a:alpha val="71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457200">
                <a:defRPr sz="1200"/>
              </a:pPr>
              <a:endParaRPr/>
            </a:p>
          </p:txBody>
        </p:sp>
        <p:sp>
          <p:nvSpPr>
            <p:cNvPr id="9" name="Shape 124"/>
            <p:cNvSpPr/>
            <p:nvPr/>
          </p:nvSpPr>
          <p:spPr>
            <a:xfrm>
              <a:off x="785619" y="820095"/>
              <a:ext cx="7749439" cy="76705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16699" y="1750"/>
                  </a:lnTo>
                  <a:lnTo>
                    <a:pt x="20725" y="6444"/>
                  </a:lnTo>
                  <a:lnTo>
                    <a:pt x="21600" y="12592"/>
                  </a:lnTo>
                  <a:lnTo>
                    <a:pt x="19046" y="18242"/>
                  </a:lnTo>
                  <a:lnTo>
                    <a:pt x="13874" y="21600"/>
                  </a:lnTo>
                  <a:lnTo>
                    <a:pt x="7726" y="21600"/>
                  </a:lnTo>
                  <a:lnTo>
                    <a:pt x="2554" y="18242"/>
                  </a:lnTo>
                  <a:lnTo>
                    <a:pt x="0" y="12592"/>
                  </a:lnTo>
                  <a:lnTo>
                    <a:pt x="875" y="6444"/>
                  </a:lnTo>
                  <a:lnTo>
                    <a:pt x="4901" y="1750"/>
                  </a:lnTo>
                  <a:close/>
                </a:path>
              </a:pathLst>
            </a:custGeom>
            <a:noFill/>
            <a:ln w="12700" cap="flat">
              <a:solidFill>
                <a:srgbClr val="53585F">
                  <a:alpha val="71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457200">
                <a:defRPr sz="1200"/>
              </a:pPr>
              <a:endParaRPr/>
            </a:p>
          </p:txBody>
        </p:sp>
        <p:sp>
          <p:nvSpPr>
            <p:cNvPr id="10" name="Shape 125"/>
            <p:cNvSpPr/>
            <p:nvPr/>
          </p:nvSpPr>
          <p:spPr>
            <a:xfrm>
              <a:off x="1108512" y="1139702"/>
              <a:ext cx="7103652" cy="70313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16699" y="1750"/>
                  </a:lnTo>
                  <a:lnTo>
                    <a:pt x="20725" y="6444"/>
                  </a:lnTo>
                  <a:lnTo>
                    <a:pt x="21600" y="12592"/>
                  </a:lnTo>
                  <a:lnTo>
                    <a:pt x="19046" y="18242"/>
                  </a:lnTo>
                  <a:lnTo>
                    <a:pt x="13874" y="21600"/>
                  </a:lnTo>
                  <a:lnTo>
                    <a:pt x="7726" y="21600"/>
                  </a:lnTo>
                  <a:lnTo>
                    <a:pt x="2554" y="18242"/>
                  </a:lnTo>
                  <a:lnTo>
                    <a:pt x="0" y="12592"/>
                  </a:lnTo>
                  <a:lnTo>
                    <a:pt x="875" y="6444"/>
                  </a:lnTo>
                  <a:lnTo>
                    <a:pt x="4901" y="1750"/>
                  </a:lnTo>
                  <a:close/>
                </a:path>
              </a:pathLst>
            </a:custGeom>
            <a:noFill/>
            <a:ln w="12700" cap="flat">
              <a:solidFill>
                <a:srgbClr val="53585F">
                  <a:alpha val="71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457200">
                <a:defRPr sz="1200"/>
              </a:pPr>
              <a:endParaRPr/>
            </a:p>
          </p:txBody>
        </p:sp>
        <p:sp>
          <p:nvSpPr>
            <p:cNvPr id="11" name="Shape 126"/>
            <p:cNvSpPr/>
            <p:nvPr/>
          </p:nvSpPr>
          <p:spPr>
            <a:xfrm>
              <a:off x="1431406" y="1459308"/>
              <a:ext cx="6457865" cy="63921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16699" y="1750"/>
                  </a:lnTo>
                  <a:lnTo>
                    <a:pt x="20725" y="6444"/>
                  </a:lnTo>
                  <a:lnTo>
                    <a:pt x="21600" y="12592"/>
                  </a:lnTo>
                  <a:lnTo>
                    <a:pt x="19046" y="18242"/>
                  </a:lnTo>
                  <a:lnTo>
                    <a:pt x="13874" y="21600"/>
                  </a:lnTo>
                  <a:lnTo>
                    <a:pt x="7726" y="21600"/>
                  </a:lnTo>
                  <a:lnTo>
                    <a:pt x="2554" y="18242"/>
                  </a:lnTo>
                  <a:lnTo>
                    <a:pt x="0" y="12592"/>
                  </a:lnTo>
                  <a:lnTo>
                    <a:pt x="875" y="6444"/>
                  </a:lnTo>
                  <a:lnTo>
                    <a:pt x="4901" y="1750"/>
                  </a:lnTo>
                  <a:close/>
                </a:path>
              </a:pathLst>
            </a:custGeom>
            <a:noFill/>
            <a:ln w="12700" cap="flat">
              <a:solidFill>
                <a:srgbClr val="53585F">
                  <a:alpha val="71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457200">
                <a:defRPr sz="1200"/>
              </a:pPr>
              <a:endParaRPr/>
            </a:p>
          </p:txBody>
        </p:sp>
        <p:sp>
          <p:nvSpPr>
            <p:cNvPr id="12" name="Shape 127"/>
            <p:cNvSpPr/>
            <p:nvPr/>
          </p:nvSpPr>
          <p:spPr>
            <a:xfrm>
              <a:off x="1754299" y="1778915"/>
              <a:ext cx="5812079" cy="57529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16699" y="1750"/>
                  </a:lnTo>
                  <a:lnTo>
                    <a:pt x="20725" y="6444"/>
                  </a:lnTo>
                  <a:lnTo>
                    <a:pt x="21600" y="12592"/>
                  </a:lnTo>
                  <a:lnTo>
                    <a:pt x="19046" y="18242"/>
                  </a:lnTo>
                  <a:lnTo>
                    <a:pt x="13874" y="21600"/>
                  </a:lnTo>
                  <a:lnTo>
                    <a:pt x="7726" y="21600"/>
                  </a:lnTo>
                  <a:lnTo>
                    <a:pt x="2554" y="18242"/>
                  </a:lnTo>
                  <a:lnTo>
                    <a:pt x="0" y="12592"/>
                  </a:lnTo>
                  <a:lnTo>
                    <a:pt x="875" y="6444"/>
                  </a:lnTo>
                  <a:lnTo>
                    <a:pt x="4901" y="1750"/>
                  </a:lnTo>
                  <a:close/>
                </a:path>
              </a:pathLst>
            </a:custGeom>
            <a:noFill/>
            <a:ln w="12700" cap="flat">
              <a:solidFill>
                <a:srgbClr val="53585F">
                  <a:alpha val="71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457200">
                <a:defRPr sz="1200"/>
              </a:pPr>
              <a:endParaRPr/>
            </a:p>
          </p:txBody>
        </p:sp>
        <p:sp>
          <p:nvSpPr>
            <p:cNvPr id="13" name="Shape 128"/>
            <p:cNvSpPr/>
            <p:nvPr/>
          </p:nvSpPr>
          <p:spPr>
            <a:xfrm>
              <a:off x="2028881" y="810651"/>
              <a:ext cx="260972" cy="260972"/>
            </a:xfrm>
            <a:prstGeom prst="ellipse">
              <a:avLst/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457200">
                <a:defRPr sz="1200">
                  <a:solidFill>
                    <a:srgbClr val="FFFFFF"/>
                  </a:solidFill>
                  <a:effectLst>
                    <a:outerShdw blurRad="25400" dist="23998" dir="2700000" rotWithShape="0">
                      <a:srgbClr val="000000">
                        <a:alpha val="31034"/>
                      </a:srgbClr>
                    </a:outerShdw>
                  </a:effectLst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" name="Shape 129"/>
            <p:cNvSpPr/>
            <p:nvPr/>
          </p:nvSpPr>
          <p:spPr>
            <a:xfrm>
              <a:off x="0" y="5249496"/>
              <a:ext cx="260971" cy="260972"/>
            </a:xfrm>
            <a:prstGeom prst="ellipse">
              <a:avLst/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457200">
                <a:defRPr sz="1200">
                  <a:solidFill>
                    <a:srgbClr val="FFFFFF"/>
                  </a:solidFill>
                  <a:effectLst>
                    <a:outerShdw blurRad="25400" dist="23998" dir="2700000" rotWithShape="0">
                      <a:srgbClr val="000000">
                        <a:alpha val="31034"/>
                      </a:srgbClr>
                    </a:outerShdw>
                  </a:effectLst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" name="Shape 130"/>
            <p:cNvSpPr/>
            <p:nvPr/>
          </p:nvSpPr>
          <p:spPr>
            <a:xfrm>
              <a:off x="3243121" y="9008444"/>
              <a:ext cx="260972" cy="260972"/>
            </a:xfrm>
            <a:prstGeom prst="ellipse">
              <a:avLst/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457200">
                <a:defRPr sz="1200">
                  <a:solidFill>
                    <a:srgbClr val="FFFFFF"/>
                  </a:solidFill>
                  <a:effectLst>
                    <a:outerShdw blurRad="25400" dist="23998" dir="2700000" rotWithShape="0">
                      <a:srgbClr val="000000">
                        <a:alpha val="31034"/>
                      </a:srgbClr>
                    </a:outerShdw>
                  </a:effectLst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" name="Shape 131"/>
            <p:cNvSpPr/>
            <p:nvPr/>
          </p:nvSpPr>
          <p:spPr>
            <a:xfrm>
              <a:off x="8640144" y="2705030"/>
              <a:ext cx="260972" cy="260972"/>
            </a:xfrm>
            <a:prstGeom prst="ellipse">
              <a:avLst/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457200">
                <a:defRPr sz="1200">
                  <a:solidFill>
                    <a:srgbClr val="FFFFFF"/>
                  </a:solidFill>
                  <a:effectLst>
                    <a:outerShdw blurRad="25400" dist="23998" dir="2700000" rotWithShape="0">
                      <a:srgbClr val="000000">
                        <a:alpha val="31034"/>
                      </a:srgbClr>
                    </a:outerShdw>
                  </a:effectLst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" name="Shape 132"/>
            <p:cNvSpPr/>
            <p:nvPr/>
          </p:nvSpPr>
          <p:spPr>
            <a:xfrm>
              <a:off x="7960541" y="7599532"/>
              <a:ext cx="260972" cy="260971"/>
            </a:xfrm>
            <a:prstGeom prst="ellipse">
              <a:avLst/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457200">
                <a:defRPr sz="1200">
                  <a:solidFill>
                    <a:srgbClr val="FFFFFF"/>
                  </a:solidFill>
                  <a:effectLst>
                    <a:outerShdw blurRad="25400" dist="23998" dir="2700000" rotWithShape="0">
                      <a:srgbClr val="000000">
                        <a:alpha val="31034"/>
                      </a:srgbClr>
                    </a:outerShdw>
                  </a:effectLst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" name="Shape 133"/>
            <p:cNvSpPr/>
            <p:nvPr/>
          </p:nvSpPr>
          <p:spPr>
            <a:xfrm>
              <a:off x="419561" y="2705030"/>
              <a:ext cx="260972" cy="260972"/>
            </a:xfrm>
            <a:prstGeom prst="ellipse">
              <a:avLst/>
            </a:prstGeom>
            <a:blipFill rotWithShape="1">
              <a:blip r:embed="rId3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457200">
                <a:defRPr sz="1200">
                  <a:solidFill>
                    <a:srgbClr val="FFFFFF"/>
                  </a:solidFill>
                  <a:effectLst>
                    <a:outerShdw blurRad="25400" dist="23998" dir="2700000" rotWithShape="0">
                      <a:srgbClr val="000000">
                        <a:alpha val="31034"/>
                      </a:srgbClr>
                    </a:outerShdw>
                  </a:effectLst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" name="Shape 134"/>
            <p:cNvSpPr/>
            <p:nvPr/>
          </p:nvSpPr>
          <p:spPr>
            <a:xfrm>
              <a:off x="1039367" y="7599532"/>
              <a:ext cx="260972" cy="260971"/>
            </a:xfrm>
            <a:prstGeom prst="ellipse">
              <a:avLst/>
            </a:prstGeom>
            <a:blipFill rotWithShape="1">
              <a:blip r:embed="rId3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457200">
                <a:defRPr sz="1200">
                  <a:solidFill>
                    <a:srgbClr val="FFFFFF"/>
                  </a:solidFill>
                  <a:effectLst>
                    <a:outerShdw blurRad="25400" dist="23998" dir="2700000" rotWithShape="0">
                      <a:srgbClr val="000000">
                        <a:alpha val="31034"/>
                      </a:srgbClr>
                    </a:outerShdw>
                  </a:effectLst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" name="Shape 135"/>
            <p:cNvSpPr/>
            <p:nvPr/>
          </p:nvSpPr>
          <p:spPr>
            <a:xfrm>
              <a:off x="9059705" y="5249496"/>
              <a:ext cx="260972" cy="260972"/>
            </a:xfrm>
            <a:prstGeom prst="ellipse">
              <a:avLst/>
            </a:prstGeom>
            <a:blipFill rotWithShape="1">
              <a:blip r:embed="rId3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457200">
                <a:defRPr sz="1200">
                  <a:solidFill>
                    <a:srgbClr val="FFFFFF"/>
                  </a:solidFill>
                  <a:effectLst>
                    <a:outerShdw blurRad="25400" dist="23998" dir="2700000" rotWithShape="0">
                      <a:srgbClr val="000000">
                        <a:alpha val="31034"/>
                      </a:srgbClr>
                    </a:outerShdw>
                  </a:effectLst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1" name="Shape 136"/>
            <p:cNvSpPr/>
            <p:nvPr/>
          </p:nvSpPr>
          <p:spPr>
            <a:xfrm>
              <a:off x="7012700" y="810651"/>
              <a:ext cx="260972" cy="260972"/>
            </a:xfrm>
            <a:prstGeom prst="ellipse">
              <a:avLst/>
            </a:prstGeom>
            <a:blipFill rotWithShape="1">
              <a:blip r:embed="rId3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457200">
                <a:defRPr sz="1200">
                  <a:solidFill>
                    <a:srgbClr val="FFFFFF"/>
                  </a:solidFill>
                  <a:effectLst>
                    <a:outerShdw blurRad="25400" dist="23998" dir="2700000" rotWithShape="0">
                      <a:srgbClr val="000000">
                        <a:alpha val="31034"/>
                      </a:srgbClr>
                    </a:outerShdw>
                  </a:effectLst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" name="Shape 137"/>
            <p:cNvSpPr/>
            <p:nvPr/>
          </p:nvSpPr>
          <p:spPr>
            <a:xfrm>
              <a:off x="5783963" y="9008444"/>
              <a:ext cx="260972" cy="260972"/>
            </a:xfrm>
            <a:prstGeom prst="ellipse">
              <a:avLst/>
            </a:prstGeom>
            <a:blipFill rotWithShape="1">
              <a:blip r:embed="rId3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457200">
                <a:defRPr sz="1200">
                  <a:solidFill>
                    <a:srgbClr val="FFFFFF"/>
                  </a:solidFill>
                  <a:effectLst>
                    <a:outerShdw blurRad="25400" dist="23998" dir="2700000" rotWithShape="0">
                      <a:srgbClr val="000000">
                        <a:alpha val="31034"/>
                      </a:srgbClr>
                    </a:outerShdw>
                  </a:effectLst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" name="Shape 138"/>
            <p:cNvSpPr/>
            <p:nvPr/>
          </p:nvSpPr>
          <p:spPr>
            <a:xfrm>
              <a:off x="2159367" y="1071622"/>
              <a:ext cx="260972" cy="260972"/>
            </a:xfrm>
            <a:prstGeom prst="ellipse">
              <a:avLst/>
            </a:prstGeom>
            <a:blipFill rotWithShape="1">
              <a:blip r:embed="rId4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457200">
                <a:defRPr sz="1200"/>
              </a:pPr>
              <a:endParaRPr/>
            </a:p>
          </p:txBody>
        </p:sp>
        <p:sp>
          <p:nvSpPr>
            <p:cNvPr id="24" name="Shape 139"/>
            <p:cNvSpPr/>
            <p:nvPr/>
          </p:nvSpPr>
          <p:spPr>
            <a:xfrm>
              <a:off x="1318461" y="7410411"/>
              <a:ext cx="260972" cy="260971"/>
            </a:xfrm>
            <a:prstGeom prst="ellipse">
              <a:avLst/>
            </a:prstGeom>
            <a:blipFill rotWithShape="1">
              <a:blip r:embed="rId4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457200">
                <a:defRPr sz="1200"/>
              </a:pPr>
              <a:endParaRPr/>
            </a:p>
          </p:txBody>
        </p:sp>
        <p:sp>
          <p:nvSpPr>
            <p:cNvPr id="25" name="Shape 140"/>
            <p:cNvSpPr/>
            <p:nvPr/>
          </p:nvSpPr>
          <p:spPr>
            <a:xfrm>
              <a:off x="5653477" y="8688838"/>
              <a:ext cx="260972" cy="260972"/>
            </a:xfrm>
            <a:prstGeom prst="ellipse">
              <a:avLst/>
            </a:prstGeom>
            <a:blipFill rotWithShape="1">
              <a:blip r:embed="rId4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457200">
                <a:defRPr sz="1200"/>
              </a:pPr>
              <a:endParaRPr/>
            </a:p>
          </p:txBody>
        </p:sp>
        <p:sp>
          <p:nvSpPr>
            <p:cNvPr id="26" name="Shape 141"/>
            <p:cNvSpPr/>
            <p:nvPr/>
          </p:nvSpPr>
          <p:spPr>
            <a:xfrm>
              <a:off x="8736812" y="5119011"/>
              <a:ext cx="260972" cy="260972"/>
            </a:xfrm>
            <a:prstGeom prst="ellipse">
              <a:avLst/>
            </a:prstGeom>
            <a:blipFill rotWithShape="1">
              <a:blip r:embed="rId4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457200">
                <a:defRPr sz="1200"/>
              </a:pPr>
              <a:endParaRPr/>
            </a:p>
          </p:txBody>
        </p:sp>
        <p:sp>
          <p:nvSpPr>
            <p:cNvPr id="27" name="Shape 142"/>
            <p:cNvSpPr/>
            <p:nvPr/>
          </p:nvSpPr>
          <p:spPr>
            <a:xfrm>
              <a:off x="6882215" y="1071622"/>
              <a:ext cx="260972" cy="260972"/>
            </a:xfrm>
            <a:prstGeom prst="ellipse">
              <a:avLst/>
            </a:prstGeom>
            <a:blipFill rotWithShape="1">
              <a:blip r:embed="rId4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457200">
                <a:defRPr sz="1200"/>
              </a:pPr>
              <a:endParaRPr/>
            </a:p>
          </p:txBody>
        </p:sp>
        <p:sp>
          <p:nvSpPr>
            <p:cNvPr id="28" name="Shape 143"/>
            <p:cNvSpPr/>
            <p:nvPr/>
          </p:nvSpPr>
          <p:spPr>
            <a:xfrm>
              <a:off x="4538914" y="360559"/>
              <a:ext cx="260972" cy="260972"/>
            </a:xfrm>
            <a:prstGeom prst="ellipse">
              <a:avLst/>
            </a:prstGeom>
            <a:gradFill flip="none" rotWithShape="1">
              <a:gsLst>
                <a:gs pos="0">
                  <a:srgbClr val="FF2D21"/>
                </a:gs>
                <a:gs pos="100000">
                  <a:srgbClr val="AE1916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457200">
                <a:defRPr sz="1200">
                  <a:solidFill>
                    <a:srgbClr val="FFFFFF"/>
                  </a:solidFill>
                  <a:effectLst>
                    <a:outerShdw blurRad="25400" dist="23998" dir="2700000" rotWithShape="0">
                      <a:srgbClr val="000000">
                        <a:alpha val="31034"/>
                      </a:srgbClr>
                    </a:outerShdw>
                  </a:effectLst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" name="Shape 144"/>
            <p:cNvSpPr/>
            <p:nvPr/>
          </p:nvSpPr>
          <p:spPr>
            <a:xfrm>
              <a:off x="322893" y="5249496"/>
              <a:ext cx="260972" cy="260972"/>
            </a:xfrm>
            <a:prstGeom prst="ellipse">
              <a:avLst/>
            </a:prstGeom>
            <a:gradFill flip="none" rotWithShape="1">
              <a:gsLst>
                <a:gs pos="0">
                  <a:srgbClr val="FF2D21"/>
                </a:gs>
                <a:gs pos="100000">
                  <a:srgbClr val="AE1916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457200">
                <a:defRPr sz="1200">
                  <a:solidFill>
                    <a:srgbClr val="FFFFFF"/>
                  </a:solidFill>
                  <a:effectLst>
                    <a:outerShdw blurRad="25400" dist="23998" dir="2700000" rotWithShape="0">
                      <a:srgbClr val="000000">
                        <a:alpha val="31034"/>
                      </a:srgbClr>
                    </a:outerShdw>
                  </a:effectLst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" name="Shape 145"/>
            <p:cNvSpPr/>
            <p:nvPr/>
          </p:nvSpPr>
          <p:spPr>
            <a:xfrm>
              <a:off x="3373606" y="8688838"/>
              <a:ext cx="260972" cy="260972"/>
            </a:xfrm>
            <a:prstGeom prst="ellipse">
              <a:avLst/>
            </a:prstGeom>
            <a:gradFill flip="none" rotWithShape="1">
              <a:gsLst>
                <a:gs pos="0">
                  <a:srgbClr val="FF2D21"/>
                </a:gs>
                <a:gs pos="100000">
                  <a:srgbClr val="AE1916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457200">
                <a:defRPr sz="1200">
                  <a:solidFill>
                    <a:srgbClr val="FFFFFF"/>
                  </a:solidFill>
                  <a:effectLst>
                    <a:outerShdw blurRad="25400" dist="23998" dir="2700000" rotWithShape="0">
                      <a:srgbClr val="000000">
                        <a:alpha val="31034"/>
                      </a:srgbClr>
                    </a:outerShdw>
                  </a:effectLst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1" name="Shape 146"/>
            <p:cNvSpPr/>
            <p:nvPr/>
          </p:nvSpPr>
          <p:spPr>
            <a:xfrm>
              <a:off x="7759071" y="7410411"/>
              <a:ext cx="260972" cy="260971"/>
            </a:xfrm>
            <a:prstGeom prst="ellipse">
              <a:avLst/>
            </a:prstGeom>
            <a:gradFill flip="none" rotWithShape="1">
              <a:gsLst>
                <a:gs pos="0">
                  <a:srgbClr val="FF2D21"/>
                </a:gs>
                <a:gs pos="100000">
                  <a:srgbClr val="AE1916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457200">
                <a:defRPr sz="1200">
                  <a:solidFill>
                    <a:srgbClr val="FFFFFF"/>
                  </a:solidFill>
                  <a:effectLst>
                    <a:outerShdw blurRad="25400" dist="23998" dir="2700000" rotWithShape="0">
                      <a:srgbClr val="000000">
                        <a:alpha val="31034"/>
                      </a:srgbClr>
                    </a:outerShdw>
                  </a:effectLst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" name="Shape 147"/>
            <p:cNvSpPr/>
            <p:nvPr/>
          </p:nvSpPr>
          <p:spPr>
            <a:xfrm>
              <a:off x="8413919" y="2844577"/>
              <a:ext cx="260972" cy="260972"/>
            </a:xfrm>
            <a:prstGeom prst="ellipse">
              <a:avLst/>
            </a:prstGeom>
            <a:gradFill flip="none" rotWithShape="1">
              <a:gsLst>
                <a:gs pos="0">
                  <a:srgbClr val="FF2D21"/>
                </a:gs>
                <a:gs pos="100000">
                  <a:srgbClr val="AE1916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457200">
                <a:defRPr sz="1200">
                  <a:solidFill>
                    <a:srgbClr val="FFFFFF"/>
                  </a:solidFill>
                  <a:effectLst>
                    <a:outerShdw blurRad="25400" dist="23998" dir="2700000" rotWithShape="0">
                      <a:srgbClr val="000000">
                        <a:alpha val="31034"/>
                      </a:srgbClr>
                    </a:outerShdw>
                  </a:effectLst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" name="Shape 148"/>
            <p:cNvSpPr/>
            <p:nvPr/>
          </p:nvSpPr>
          <p:spPr>
            <a:xfrm>
              <a:off x="645786" y="5119011"/>
              <a:ext cx="260972" cy="260972"/>
            </a:xfrm>
            <a:prstGeom prst="ellipse">
              <a:avLst/>
            </a:prstGeom>
            <a:solidFill>
              <a:srgbClr val="9D45B8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457200">
                <a:defRPr sz="1200">
                  <a:solidFill>
                    <a:srgbClr val="FFFFFF"/>
                  </a:solidFill>
                  <a:effectLst>
                    <a:outerShdw blurRad="25400" dist="23998" dir="2700000" rotWithShape="0">
                      <a:srgbClr val="000000">
                        <a:alpha val="31034"/>
                      </a:srgbClr>
                    </a:outerShdw>
                  </a:effectLst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" name="Shape 149"/>
            <p:cNvSpPr/>
            <p:nvPr/>
          </p:nvSpPr>
          <p:spPr>
            <a:xfrm>
              <a:off x="5644416" y="8369231"/>
              <a:ext cx="260971" cy="260972"/>
            </a:xfrm>
            <a:prstGeom prst="ellipse">
              <a:avLst/>
            </a:prstGeom>
            <a:solidFill>
              <a:srgbClr val="9D45B8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457200">
                <a:defRPr sz="1200">
                  <a:solidFill>
                    <a:srgbClr val="FFFFFF"/>
                  </a:solidFill>
                  <a:effectLst>
                    <a:outerShdw blurRad="25400" dist="23998" dir="2700000" rotWithShape="0">
                      <a:srgbClr val="000000">
                        <a:alpha val="31034"/>
                      </a:srgbClr>
                    </a:outerShdw>
                  </a:effectLst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" name="Shape 150"/>
            <p:cNvSpPr/>
            <p:nvPr/>
          </p:nvSpPr>
          <p:spPr>
            <a:xfrm>
              <a:off x="8379173" y="5119011"/>
              <a:ext cx="260972" cy="260972"/>
            </a:xfrm>
            <a:prstGeom prst="ellipse">
              <a:avLst/>
            </a:prstGeom>
            <a:solidFill>
              <a:srgbClr val="9D45B8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457200">
                <a:defRPr sz="1200">
                  <a:solidFill>
                    <a:srgbClr val="FFFFFF"/>
                  </a:solidFill>
                  <a:effectLst>
                    <a:outerShdw blurRad="25400" dist="23998" dir="2700000" rotWithShape="0">
                      <a:srgbClr val="000000">
                        <a:alpha val="31034"/>
                      </a:srgbClr>
                    </a:outerShdw>
                  </a:effectLst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" name="Shape 151"/>
            <p:cNvSpPr/>
            <p:nvPr/>
          </p:nvSpPr>
          <p:spPr>
            <a:xfrm>
              <a:off x="6621245" y="1332593"/>
              <a:ext cx="260971" cy="260971"/>
            </a:xfrm>
            <a:prstGeom prst="ellipse">
              <a:avLst/>
            </a:prstGeom>
            <a:solidFill>
              <a:srgbClr val="9D45B8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457200">
                <a:defRPr sz="1200">
                  <a:solidFill>
                    <a:srgbClr val="FFFFFF"/>
                  </a:solidFill>
                  <a:effectLst>
                    <a:outerShdw blurRad="25400" dist="23998" dir="2700000" rotWithShape="0">
                      <a:srgbClr val="000000">
                        <a:alpha val="31034"/>
                      </a:srgbClr>
                    </a:outerShdw>
                  </a:effectLst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" name="Shape 152"/>
            <p:cNvSpPr/>
            <p:nvPr/>
          </p:nvSpPr>
          <p:spPr>
            <a:xfrm>
              <a:off x="2420338" y="1332593"/>
              <a:ext cx="260972" cy="260971"/>
            </a:xfrm>
            <a:prstGeom prst="ellipse">
              <a:avLst/>
            </a:prstGeom>
            <a:solidFill>
              <a:srgbClr val="9D45B8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457200">
                <a:defRPr sz="1200">
                  <a:solidFill>
                    <a:srgbClr val="FFFFFF"/>
                  </a:solidFill>
                  <a:effectLst>
                    <a:outerShdw blurRad="25400" dist="23998" dir="2700000" rotWithShape="0">
                      <a:srgbClr val="000000">
                        <a:alpha val="31034"/>
                      </a:srgbClr>
                    </a:outerShdw>
                  </a:effectLst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" name="Shape 153"/>
            <p:cNvSpPr/>
            <p:nvPr/>
          </p:nvSpPr>
          <p:spPr>
            <a:xfrm>
              <a:off x="3373606" y="8369231"/>
              <a:ext cx="260972" cy="260972"/>
            </a:xfrm>
            <a:prstGeom prst="ellipse">
              <a:avLst/>
            </a:prstGeom>
            <a:solidFill>
              <a:srgbClr val="00B456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457200">
                <a:defRPr sz="1200">
                  <a:solidFill>
                    <a:srgbClr val="FFFFFF"/>
                  </a:solidFill>
                  <a:effectLst>
                    <a:outerShdw blurRad="25400" dist="23998" dir="2700000" rotWithShape="0">
                      <a:srgbClr val="000000">
                        <a:alpha val="31034"/>
                      </a:srgbClr>
                    </a:outerShdw>
                  </a:effectLst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" name="Shape 154"/>
            <p:cNvSpPr/>
            <p:nvPr/>
          </p:nvSpPr>
          <p:spPr>
            <a:xfrm>
              <a:off x="968679" y="2966001"/>
              <a:ext cx="260972" cy="260972"/>
            </a:xfrm>
            <a:prstGeom prst="ellipse">
              <a:avLst/>
            </a:prstGeom>
            <a:solidFill>
              <a:srgbClr val="00B456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457200">
                <a:defRPr sz="1200">
                  <a:solidFill>
                    <a:srgbClr val="FFFFFF"/>
                  </a:solidFill>
                  <a:effectLst>
                    <a:outerShdw blurRad="25400" dist="23998" dir="2700000" rotWithShape="0">
                      <a:srgbClr val="000000">
                        <a:alpha val="31034"/>
                      </a:srgbClr>
                    </a:outerShdw>
                  </a:effectLst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" name="Shape 155"/>
            <p:cNvSpPr/>
            <p:nvPr/>
          </p:nvSpPr>
          <p:spPr>
            <a:xfrm>
              <a:off x="4520791" y="680165"/>
              <a:ext cx="260972" cy="260972"/>
            </a:xfrm>
            <a:prstGeom prst="ellipse">
              <a:avLst/>
            </a:prstGeom>
            <a:solidFill>
              <a:srgbClr val="00B456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457200">
                <a:defRPr sz="1200">
                  <a:solidFill>
                    <a:srgbClr val="FFFFFF"/>
                  </a:solidFill>
                  <a:effectLst>
                    <a:outerShdw blurRad="25400" dist="23998" dir="2700000" rotWithShape="0">
                      <a:srgbClr val="000000">
                        <a:alpha val="31034"/>
                      </a:srgbClr>
                    </a:outerShdw>
                  </a:effectLst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1" name="Shape 156"/>
            <p:cNvSpPr/>
            <p:nvPr/>
          </p:nvSpPr>
          <p:spPr>
            <a:xfrm>
              <a:off x="8091026" y="2975062"/>
              <a:ext cx="260972" cy="260972"/>
            </a:xfrm>
            <a:prstGeom prst="ellipse">
              <a:avLst/>
            </a:prstGeom>
            <a:solidFill>
              <a:srgbClr val="00B456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457200">
                <a:defRPr sz="1200">
                  <a:solidFill>
                    <a:srgbClr val="FFFFFF"/>
                  </a:solidFill>
                  <a:effectLst>
                    <a:outerShdw blurRad="25400" dist="23998" dir="2700000" rotWithShape="0">
                      <a:srgbClr val="000000">
                        <a:alpha val="31034"/>
                      </a:srgbClr>
                    </a:outerShdw>
                  </a:effectLst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" name="Shape 157"/>
            <p:cNvSpPr/>
            <p:nvPr/>
          </p:nvSpPr>
          <p:spPr>
            <a:xfrm>
              <a:off x="7498101" y="7140378"/>
              <a:ext cx="260972" cy="260972"/>
            </a:xfrm>
            <a:prstGeom prst="ellipse">
              <a:avLst/>
            </a:prstGeom>
            <a:solidFill>
              <a:srgbClr val="00B456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457200">
                <a:defRPr sz="1200">
                  <a:solidFill>
                    <a:srgbClr val="FFFFFF"/>
                  </a:solidFill>
                  <a:effectLst>
                    <a:outerShdw blurRad="25400" dist="23998" dir="2700000" rotWithShape="0">
                      <a:srgbClr val="000000">
                        <a:alpha val="31034"/>
                      </a:srgbClr>
                    </a:outerShdw>
                  </a:effectLst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" name="Shape 158"/>
            <p:cNvSpPr/>
            <p:nvPr/>
          </p:nvSpPr>
          <p:spPr>
            <a:xfrm>
              <a:off x="3504092" y="8040562"/>
              <a:ext cx="260972" cy="260972"/>
            </a:xfrm>
            <a:prstGeom prst="ellipse">
              <a:avLst/>
            </a:prstGeom>
            <a:solidFill>
              <a:srgbClr val="B99E2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457200">
                <a:defRPr sz="1200">
                  <a:solidFill>
                    <a:srgbClr val="FFFFFF"/>
                  </a:solidFill>
                  <a:effectLst>
                    <a:outerShdw blurRad="25400" dist="23998" dir="2700000" rotWithShape="0">
                      <a:srgbClr val="000000">
                        <a:alpha val="31034"/>
                      </a:srgbClr>
                    </a:outerShdw>
                  </a:effectLst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" name="Shape 159"/>
            <p:cNvSpPr/>
            <p:nvPr/>
          </p:nvSpPr>
          <p:spPr>
            <a:xfrm>
              <a:off x="8091026" y="5119011"/>
              <a:ext cx="260972" cy="260972"/>
            </a:xfrm>
            <a:prstGeom prst="ellipse">
              <a:avLst/>
            </a:prstGeom>
            <a:solidFill>
              <a:srgbClr val="B99E2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457200">
                <a:defRPr sz="1200">
                  <a:solidFill>
                    <a:srgbClr val="FFFFFF"/>
                  </a:solidFill>
                  <a:effectLst>
                    <a:outerShdw blurRad="25400" dist="23998" dir="2700000" rotWithShape="0">
                      <a:srgbClr val="000000">
                        <a:alpha val="31034"/>
                      </a:srgbClr>
                    </a:outerShdw>
                  </a:effectLst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5" name="Shape 160"/>
            <p:cNvSpPr/>
            <p:nvPr/>
          </p:nvSpPr>
          <p:spPr>
            <a:xfrm>
              <a:off x="6490759" y="1593563"/>
              <a:ext cx="260972" cy="260972"/>
            </a:xfrm>
            <a:prstGeom prst="ellipse">
              <a:avLst/>
            </a:prstGeom>
            <a:solidFill>
              <a:srgbClr val="B99E2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457200">
                <a:defRPr sz="1200">
                  <a:solidFill>
                    <a:srgbClr val="FFFFFF"/>
                  </a:solidFill>
                  <a:effectLst>
                    <a:outerShdw blurRad="25400" dist="23998" dir="2700000" rotWithShape="0">
                      <a:srgbClr val="000000">
                        <a:alpha val="31034"/>
                      </a:srgbClr>
                    </a:outerShdw>
                  </a:effectLst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" name="Shape 161"/>
            <p:cNvSpPr/>
            <p:nvPr/>
          </p:nvSpPr>
          <p:spPr>
            <a:xfrm>
              <a:off x="2550823" y="1593563"/>
              <a:ext cx="260972" cy="260972"/>
            </a:xfrm>
            <a:prstGeom prst="ellipse">
              <a:avLst/>
            </a:prstGeom>
            <a:solidFill>
              <a:srgbClr val="B99E2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457200">
                <a:defRPr sz="1200">
                  <a:solidFill>
                    <a:srgbClr val="FFFFFF"/>
                  </a:solidFill>
                  <a:effectLst>
                    <a:outerShdw blurRad="25400" dist="23998" dir="2700000" rotWithShape="0">
                      <a:srgbClr val="000000">
                        <a:alpha val="31034"/>
                      </a:srgbClr>
                    </a:outerShdw>
                  </a:effectLst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" name="Shape 162"/>
            <p:cNvSpPr/>
            <p:nvPr/>
          </p:nvSpPr>
          <p:spPr>
            <a:xfrm>
              <a:off x="968679" y="5119011"/>
              <a:ext cx="260972" cy="260972"/>
            </a:xfrm>
            <a:prstGeom prst="ellipse">
              <a:avLst/>
            </a:prstGeom>
            <a:solidFill>
              <a:srgbClr val="B99E2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457200">
                <a:defRPr sz="1200">
                  <a:solidFill>
                    <a:srgbClr val="FFFFFF"/>
                  </a:solidFill>
                  <a:effectLst>
                    <a:outerShdw blurRad="25400" dist="23998" dir="2700000" rotWithShape="0">
                      <a:srgbClr val="000000">
                        <a:alpha val="31034"/>
                      </a:srgbClr>
                    </a:outerShdw>
                  </a:effectLst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8" name="Shape 163"/>
            <p:cNvSpPr/>
            <p:nvPr/>
          </p:nvSpPr>
          <p:spPr>
            <a:xfrm>
              <a:off x="7237129" y="6879407"/>
              <a:ext cx="260972" cy="260972"/>
            </a:xfrm>
            <a:prstGeom prst="ellipse">
              <a:avLst/>
            </a:prstGeom>
            <a:solidFill>
              <a:srgbClr val="947AB8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457200">
                <a:defRPr sz="1200">
                  <a:solidFill>
                    <a:srgbClr val="FFFFFF"/>
                  </a:solidFill>
                  <a:effectLst>
                    <a:outerShdw blurRad="25400" dist="23998" dir="2700000" rotWithShape="0">
                      <a:srgbClr val="000000">
                        <a:alpha val="31034"/>
                      </a:srgbClr>
                    </a:outerShdw>
                  </a:effectLst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9" name="Shape 164"/>
            <p:cNvSpPr/>
            <p:nvPr/>
          </p:nvSpPr>
          <p:spPr>
            <a:xfrm>
              <a:off x="1858525" y="6991770"/>
              <a:ext cx="260972" cy="260972"/>
            </a:xfrm>
            <a:prstGeom prst="ellipse">
              <a:avLst/>
            </a:prstGeom>
            <a:solidFill>
              <a:srgbClr val="947AB8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457200">
                <a:defRPr sz="1200">
                  <a:solidFill>
                    <a:srgbClr val="FFFFFF"/>
                  </a:solidFill>
                  <a:effectLst>
                    <a:outerShdw blurRad="25400" dist="23998" dir="2700000" rotWithShape="0">
                      <a:srgbClr val="000000">
                        <a:alpha val="31034"/>
                      </a:srgbClr>
                    </a:outerShdw>
                  </a:effectLst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0" name="Shape 165"/>
            <p:cNvSpPr/>
            <p:nvPr/>
          </p:nvSpPr>
          <p:spPr>
            <a:xfrm>
              <a:off x="1229650" y="3105548"/>
              <a:ext cx="260972" cy="260972"/>
            </a:xfrm>
            <a:prstGeom prst="ellipse">
              <a:avLst/>
            </a:prstGeom>
            <a:solidFill>
              <a:srgbClr val="947AB8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457200">
                <a:defRPr sz="1200">
                  <a:solidFill>
                    <a:srgbClr val="FFFFFF"/>
                  </a:solidFill>
                  <a:effectLst>
                    <a:outerShdw blurRad="25400" dist="23998" dir="2700000" rotWithShape="0">
                      <a:srgbClr val="000000">
                        <a:alpha val="31034"/>
                      </a:srgbClr>
                    </a:outerShdw>
                  </a:effectLst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1" name="Shape 166"/>
            <p:cNvSpPr/>
            <p:nvPr/>
          </p:nvSpPr>
          <p:spPr>
            <a:xfrm>
              <a:off x="4520791" y="1071622"/>
              <a:ext cx="260972" cy="260972"/>
            </a:xfrm>
            <a:prstGeom prst="ellipse">
              <a:avLst/>
            </a:prstGeom>
            <a:solidFill>
              <a:srgbClr val="947AB8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457200">
                <a:defRPr sz="1200">
                  <a:solidFill>
                    <a:srgbClr val="FFFFFF"/>
                  </a:solidFill>
                  <a:effectLst>
                    <a:outerShdw blurRad="25400" dist="23998" dir="2700000" rotWithShape="0">
                      <a:srgbClr val="000000">
                        <a:alpha val="31034"/>
                      </a:srgbClr>
                    </a:outerShdw>
                  </a:effectLst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2" name="Shape 167"/>
            <p:cNvSpPr/>
            <p:nvPr/>
          </p:nvSpPr>
          <p:spPr>
            <a:xfrm>
              <a:off x="7759071" y="3105548"/>
              <a:ext cx="260972" cy="260972"/>
            </a:xfrm>
            <a:prstGeom prst="ellipse">
              <a:avLst/>
            </a:prstGeom>
            <a:solidFill>
              <a:srgbClr val="947AB8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457200">
                <a:defRPr sz="1200">
                  <a:solidFill>
                    <a:srgbClr val="FFFFFF"/>
                  </a:solidFill>
                  <a:effectLst>
                    <a:outerShdw blurRad="25400" dist="23998" dir="2700000" rotWithShape="0">
                      <a:srgbClr val="000000">
                        <a:alpha val="31034"/>
                      </a:srgbClr>
                    </a:outerShdw>
                  </a:effectLst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3" name="Shape 168"/>
            <p:cNvSpPr/>
            <p:nvPr/>
          </p:nvSpPr>
          <p:spPr>
            <a:xfrm>
              <a:off x="7012700" y="6730799"/>
              <a:ext cx="260972" cy="260972"/>
            </a:xfrm>
            <a:prstGeom prst="ellipse">
              <a:avLst/>
            </a:prstGeom>
            <a:solidFill>
              <a:srgbClr val="3C40B8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457200">
                <a:defRPr sz="1200">
                  <a:solidFill>
                    <a:srgbClr val="FFFFFF"/>
                  </a:solidFill>
                  <a:effectLst>
                    <a:outerShdw blurRad="25400" dist="23998" dir="2700000" rotWithShape="0">
                      <a:srgbClr val="000000">
                        <a:alpha val="31034"/>
                      </a:srgbClr>
                    </a:outerShdw>
                  </a:effectLst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4" name="Shape 169"/>
            <p:cNvSpPr/>
            <p:nvPr/>
          </p:nvSpPr>
          <p:spPr>
            <a:xfrm>
              <a:off x="6324027" y="1854534"/>
              <a:ext cx="260972" cy="260972"/>
            </a:xfrm>
            <a:prstGeom prst="ellipse">
              <a:avLst/>
            </a:prstGeom>
            <a:solidFill>
              <a:srgbClr val="3C40B8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457200">
                <a:defRPr sz="1200">
                  <a:solidFill>
                    <a:srgbClr val="FFFFFF"/>
                  </a:solidFill>
                  <a:effectLst>
                    <a:outerShdw blurRad="25400" dist="23998" dir="2700000" rotWithShape="0">
                      <a:srgbClr val="000000">
                        <a:alpha val="31034"/>
                      </a:srgbClr>
                    </a:outerShdw>
                  </a:effectLst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5" name="Shape 170"/>
            <p:cNvSpPr/>
            <p:nvPr/>
          </p:nvSpPr>
          <p:spPr>
            <a:xfrm>
              <a:off x="2811794" y="1847623"/>
              <a:ext cx="260972" cy="260972"/>
            </a:xfrm>
            <a:prstGeom prst="ellipse">
              <a:avLst/>
            </a:prstGeom>
            <a:solidFill>
              <a:srgbClr val="3C40B8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457200">
                <a:defRPr sz="1200">
                  <a:solidFill>
                    <a:srgbClr val="FFFFFF"/>
                  </a:solidFill>
                  <a:effectLst>
                    <a:outerShdw blurRad="25400" dist="23998" dir="2700000" rotWithShape="0">
                      <a:srgbClr val="000000">
                        <a:alpha val="31034"/>
                      </a:srgbClr>
                    </a:outerShdw>
                  </a:effectLst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6" name="Shape 171"/>
            <p:cNvSpPr/>
            <p:nvPr/>
          </p:nvSpPr>
          <p:spPr>
            <a:xfrm>
              <a:off x="1318461" y="5119011"/>
              <a:ext cx="260972" cy="260972"/>
            </a:xfrm>
            <a:prstGeom prst="ellipse">
              <a:avLst/>
            </a:prstGeom>
            <a:solidFill>
              <a:srgbClr val="3C40B8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457200">
                <a:defRPr sz="1200">
                  <a:solidFill>
                    <a:srgbClr val="FFFFFF"/>
                  </a:solidFill>
                  <a:effectLst>
                    <a:outerShdw blurRad="25400" dist="23998" dir="2700000" rotWithShape="0">
                      <a:srgbClr val="000000">
                        <a:alpha val="31034"/>
                      </a:srgbClr>
                    </a:outerShdw>
                  </a:effectLst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7" name="Shape 172"/>
            <p:cNvSpPr/>
            <p:nvPr/>
          </p:nvSpPr>
          <p:spPr>
            <a:xfrm>
              <a:off x="3634577" y="7671382"/>
              <a:ext cx="260972" cy="260972"/>
            </a:xfrm>
            <a:prstGeom prst="ellipse">
              <a:avLst/>
            </a:prstGeom>
            <a:solidFill>
              <a:srgbClr val="3C40B8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457200">
                <a:defRPr sz="1200">
                  <a:solidFill>
                    <a:srgbClr val="FFFFFF"/>
                  </a:solidFill>
                  <a:effectLst>
                    <a:outerShdw blurRad="25400" dist="23998" dir="2700000" rotWithShape="0">
                      <a:srgbClr val="000000">
                        <a:alpha val="31034"/>
                      </a:srgbClr>
                    </a:outerShdw>
                  </a:effectLst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8" name="Shape 173"/>
            <p:cNvSpPr/>
            <p:nvPr/>
          </p:nvSpPr>
          <p:spPr>
            <a:xfrm>
              <a:off x="7498101" y="3236033"/>
              <a:ext cx="260972" cy="260972"/>
            </a:xfrm>
            <a:prstGeom prst="ellipse">
              <a:avLst/>
            </a:prstGeom>
            <a:solidFill>
              <a:srgbClr val="BA5F7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457200">
                <a:defRPr sz="1200">
                  <a:solidFill>
                    <a:srgbClr val="FFFFFF"/>
                  </a:solidFill>
                  <a:effectLst>
                    <a:outerShdw blurRad="25400" dist="23998" dir="2700000" rotWithShape="0">
                      <a:srgbClr val="000000">
                        <a:alpha val="31034"/>
                      </a:srgbClr>
                    </a:outerShdw>
                  </a:effectLst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9" name="Shape 174"/>
            <p:cNvSpPr/>
            <p:nvPr/>
          </p:nvSpPr>
          <p:spPr>
            <a:xfrm>
              <a:off x="4520791" y="1332593"/>
              <a:ext cx="260972" cy="260971"/>
            </a:xfrm>
            <a:prstGeom prst="ellipse">
              <a:avLst/>
            </a:prstGeom>
            <a:solidFill>
              <a:srgbClr val="FDD602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457200">
                <a:defRPr sz="1200">
                  <a:solidFill>
                    <a:srgbClr val="FFFFFF"/>
                  </a:solidFill>
                  <a:effectLst>
                    <a:outerShdw blurRad="25400" dist="23998" dir="2700000" rotWithShape="0">
                      <a:srgbClr val="000000">
                        <a:alpha val="31034"/>
                      </a:srgbClr>
                    </a:outerShdw>
                  </a:effectLst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0" name="Shape 175"/>
            <p:cNvSpPr/>
            <p:nvPr/>
          </p:nvSpPr>
          <p:spPr>
            <a:xfrm>
              <a:off x="1579432" y="3226972"/>
              <a:ext cx="260971" cy="260972"/>
            </a:xfrm>
            <a:prstGeom prst="ellipse">
              <a:avLst/>
            </a:prstGeom>
            <a:solidFill>
              <a:srgbClr val="BA5F7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457200">
                <a:defRPr sz="1200">
                  <a:solidFill>
                    <a:srgbClr val="FFFFFF"/>
                  </a:solidFill>
                  <a:effectLst>
                    <a:outerShdw blurRad="25400" dist="23998" dir="2700000" rotWithShape="0">
                      <a:srgbClr val="000000">
                        <a:alpha val="31034"/>
                      </a:srgbClr>
                    </a:outerShdw>
                  </a:effectLst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1" name="Shape 176"/>
            <p:cNvSpPr/>
            <p:nvPr/>
          </p:nvSpPr>
          <p:spPr>
            <a:xfrm>
              <a:off x="2119496" y="6730799"/>
              <a:ext cx="260972" cy="260972"/>
            </a:xfrm>
            <a:prstGeom prst="ellipse">
              <a:avLst/>
            </a:prstGeom>
            <a:solidFill>
              <a:srgbClr val="BA5F7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457200">
                <a:defRPr sz="1200">
                  <a:solidFill>
                    <a:srgbClr val="FFFFFF"/>
                  </a:solidFill>
                  <a:effectLst>
                    <a:outerShdw blurRad="25400" dist="23998" dir="2700000" rotWithShape="0">
                      <a:srgbClr val="000000">
                        <a:alpha val="31034"/>
                      </a:srgbClr>
                    </a:outerShdw>
                  </a:effectLst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2" name="Shape 177"/>
            <p:cNvSpPr/>
            <p:nvPr/>
          </p:nvSpPr>
          <p:spPr>
            <a:xfrm>
              <a:off x="5392506" y="7671382"/>
              <a:ext cx="260972" cy="260972"/>
            </a:xfrm>
            <a:prstGeom prst="ellipse">
              <a:avLst/>
            </a:prstGeom>
            <a:solidFill>
              <a:srgbClr val="BA5F7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457200">
                <a:defRPr sz="1200">
                  <a:solidFill>
                    <a:srgbClr val="FFFFFF"/>
                  </a:solidFill>
                  <a:effectLst>
                    <a:outerShdw blurRad="25400" dist="23998" dir="2700000" rotWithShape="0">
                      <a:srgbClr val="000000">
                        <a:alpha val="31034"/>
                      </a:srgbClr>
                    </a:outerShdw>
                  </a:effectLst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3" name="Shape 178"/>
            <p:cNvSpPr/>
            <p:nvPr/>
          </p:nvSpPr>
          <p:spPr>
            <a:xfrm>
              <a:off x="2942279" y="2117656"/>
              <a:ext cx="260972" cy="260972"/>
            </a:xfrm>
            <a:prstGeom prst="ellipse">
              <a:avLst/>
            </a:prstGeom>
            <a:solidFill>
              <a:srgbClr val="B0F70C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457200">
                <a:defRPr sz="1200">
                  <a:solidFill>
                    <a:srgbClr val="FFFFFF"/>
                  </a:solidFill>
                  <a:effectLst>
                    <a:outerShdw blurRad="25400" dist="23998" dir="2700000" rotWithShape="0">
                      <a:srgbClr val="000000">
                        <a:alpha val="31034"/>
                      </a:srgbClr>
                    </a:outerShdw>
                  </a:effectLst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4" name="Shape 179"/>
            <p:cNvSpPr/>
            <p:nvPr/>
          </p:nvSpPr>
          <p:spPr>
            <a:xfrm>
              <a:off x="1614465" y="4988525"/>
              <a:ext cx="260972" cy="260972"/>
            </a:xfrm>
            <a:prstGeom prst="ellipse">
              <a:avLst/>
            </a:prstGeom>
            <a:solidFill>
              <a:srgbClr val="B0F70C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457200">
                <a:defRPr sz="1200">
                  <a:solidFill>
                    <a:srgbClr val="FFFFFF"/>
                  </a:solidFill>
                  <a:effectLst>
                    <a:outerShdw blurRad="25400" dist="23998" dir="2700000" rotWithShape="0">
                      <a:srgbClr val="000000">
                        <a:alpha val="31034"/>
                      </a:srgbClr>
                    </a:outerShdw>
                  </a:effectLst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5" name="Shape 180"/>
            <p:cNvSpPr/>
            <p:nvPr/>
          </p:nvSpPr>
          <p:spPr>
            <a:xfrm>
              <a:off x="3765063" y="7401349"/>
              <a:ext cx="260972" cy="260972"/>
            </a:xfrm>
            <a:prstGeom prst="ellipse">
              <a:avLst/>
            </a:prstGeom>
            <a:solidFill>
              <a:srgbClr val="B0F70C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457200">
                <a:defRPr sz="1200">
                  <a:solidFill>
                    <a:srgbClr val="FFFFFF"/>
                  </a:solidFill>
                  <a:effectLst>
                    <a:outerShdw blurRad="25400" dist="23998" dir="2700000" rotWithShape="0">
                      <a:srgbClr val="000000">
                        <a:alpha val="31034"/>
                      </a:srgbClr>
                    </a:outerShdw>
                  </a:effectLst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6" name="Shape 181"/>
            <p:cNvSpPr/>
            <p:nvPr/>
          </p:nvSpPr>
          <p:spPr>
            <a:xfrm>
              <a:off x="6751730" y="6469828"/>
              <a:ext cx="260972" cy="260971"/>
            </a:xfrm>
            <a:prstGeom prst="ellipse">
              <a:avLst/>
            </a:prstGeom>
            <a:solidFill>
              <a:srgbClr val="B0F70C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457200">
                <a:defRPr sz="1200">
                  <a:solidFill>
                    <a:srgbClr val="FFFFFF"/>
                  </a:solidFill>
                  <a:effectLst>
                    <a:outerShdw blurRad="25400" dist="23998" dir="2700000" rotWithShape="0">
                      <a:srgbClr val="000000">
                        <a:alpha val="31034"/>
                      </a:srgbClr>
                    </a:outerShdw>
                  </a:effectLst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7" name="Shape 182"/>
            <p:cNvSpPr/>
            <p:nvPr/>
          </p:nvSpPr>
          <p:spPr>
            <a:xfrm>
              <a:off x="7143186" y="3366519"/>
              <a:ext cx="260972" cy="260971"/>
            </a:xfrm>
            <a:prstGeom prst="ellipse">
              <a:avLst/>
            </a:prstGeom>
            <a:solidFill>
              <a:srgbClr val="B0F70C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457200">
                <a:defRPr sz="1200">
                  <a:solidFill>
                    <a:srgbClr val="FFFFFF"/>
                  </a:solidFill>
                  <a:effectLst>
                    <a:outerShdw blurRad="25400" dist="23998" dir="2700000" rotWithShape="0">
                      <a:srgbClr val="000000">
                        <a:alpha val="31034"/>
                      </a:srgbClr>
                    </a:outerShdw>
                  </a:effectLst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8" name="Shape 183"/>
            <p:cNvSpPr/>
            <p:nvPr/>
          </p:nvSpPr>
          <p:spPr>
            <a:xfrm>
              <a:off x="2289852" y="6469828"/>
              <a:ext cx="260972" cy="260971"/>
            </a:xfrm>
            <a:prstGeom prst="ellipse">
              <a:avLst/>
            </a:prstGeom>
            <a:solidFill>
              <a:srgbClr val="00FAF7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457200">
                <a:defRPr sz="1200">
                  <a:solidFill>
                    <a:srgbClr val="FFFFFF"/>
                  </a:solidFill>
                  <a:effectLst>
                    <a:outerShdw blurRad="25400" dist="23998" dir="2700000" rotWithShape="0">
                      <a:srgbClr val="000000">
                        <a:alpha val="31034"/>
                      </a:srgbClr>
                    </a:outerShdw>
                  </a:effectLst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9" name="Shape 184"/>
            <p:cNvSpPr/>
            <p:nvPr/>
          </p:nvSpPr>
          <p:spPr>
            <a:xfrm>
              <a:off x="1840402" y="3366519"/>
              <a:ext cx="260972" cy="260971"/>
            </a:xfrm>
            <a:prstGeom prst="ellipse">
              <a:avLst/>
            </a:prstGeom>
            <a:solidFill>
              <a:srgbClr val="00FAF7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457200">
                <a:defRPr sz="1200">
                  <a:solidFill>
                    <a:srgbClr val="FFFFFF"/>
                  </a:solidFill>
                  <a:effectLst>
                    <a:outerShdw blurRad="25400" dist="23998" dir="2700000" rotWithShape="0">
                      <a:srgbClr val="000000">
                        <a:alpha val="31034"/>
                      </a:srgbClr>
                    </a:outerShdw>
                  </a:effectLst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0" name="Shape 185"/>
            <p:cNvSpPr/>
            <p:nvPr/>
          </p:nvSpPr>
          <p:spPr>
            <a:xfrm>
              <a:off x="5262021" y="7401349"/>
              <a:ext cx="260972" cy="260972"/>
            </a:xfrm>
            <a:prstGeom prst="ellipse">
              <a:avLst/>
            </a:prstGeom>
            <a:solidFill>
              <a:srgbClr val="00FAF7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457200">
                <a:defRPr sz="1200">
                  <a:solidFill>
                    <a:srgbClr val="FFFFFF"/>
                  </a:solidFill>
                  <a:effectLst>
                    <a:outerShdw blurRad="25400" dist="23998" dir="2700000" rotWithShape="0">
                      <a:srgbClr val="000000">
                        <a:alpha val="31034"/>
                      </a:srgbClr>
                    </a:outerShdw>
                  </a:effectLst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1" name="Shape 186"/>
            <p:cNvSpPr/>
            <p:nvPr/>
          </p:nvSpPr>
          <p:spPr>
            <a:xfrm>
              <a:off x="7445239" y="4988525"/>
              <a:ext cx="260972" cy="260972"/>
            </a:xfrm>
            <a:prstGeom prst="ellipse">
              <a:avLst/>
            </a:prstGeom>
            <a:solidFill>
              <a:srgbClr val="00FAF7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457200">
                <a:defRPr sz="1200">
                  <a:solidFill>
                    <a:srgbClr val="FFFFFF"/>
                  </a:solidFill>
                  <a:effectLst>
                    <a:outerShdw blurRad="25400" dist="23998" dir="2700000" rotWithShape="0">
                      <a:srgbClr val="000000">
                        <a:alpha val="31034"/>
                      </a:srgbClr>
                    </a:outerShdw>
                  </a:effectLst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2" name="Shape 187"/>
            <p:cNvSpPr/>
            <p:nvPr/>
          </p:nvSpPr>
          <p:spPr>
            <a:xfrm>
              <a:off x="4520791" y="1638985"/>
              <a:ext cx="260972" cy="260972"/>
            </a:xfrm>
            <a:prstGeom prst="ellipse">
              <a:avLst/>
            </a:prstGeom>
            <a:solidFill>
              <a:srgbClr val="00FAF7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457200">
                <a:defRPr sz="1200">
                  <a:solidFill>
                    <a:srgbClr val="FFFFFF"/>
                  </a:solidFill>
                  <a:effectLst>
                    <a:outerShdw blurRad="25400" dist="23998" dir="2700000" rotWithShape="0">
                      <a:srgbClr val="000000">
                        <a:alpha val="31034"/>
                      </a:srgbClr>
                    </a:outerShdw>
                  </a:effectLst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3" name="Shape 188"/>
            <p:cNvSpPr/>
            <p:nvPr/>
          </p:nvSpPr>
          <p:spPr>
            <a:xfrm>
              <a:off x="4474190" y="0"/>
              <a:ext cx="372298" cy="354076"/>
            </a:xfrm>
            <a:prstGeom prst="star5">
              <a:avLst>
                <a:gd name="adj" fmla="val 19100"/>
                <a:gd name="hf" fmla="val 105146"/>
                <a:gd name="vf" fmla="val 110557"/>
              </a:avLst>
            </a:prstGeom>
            <a:solidFill>
              <a:srgbClr val="00000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457200">
                <a:defRPr sz="1200"/>
              </a:pPr>
              <a:endParaRPr/>
            </a:p>
          </p:txBody>
        </p:sp>
        <p:sp>
          <p:nvSpPr>
            <p:cNvPr id="74" name="Shape 189"/>
            <p:cNvSpPr/>
            <p:nvPr/>
          </p:nvSpPr>
          <p:spPr>
            <a:xfrm>
              <a:off x="6062692" y="2076703"/>
              <a:ext cx="372298" cy="354076"/>
            </a:xfrm>
            <a:prstGeom prst="star5">
              <a:avLst>
                <a:gd name="adj" fmla="val 19100"/>
                <a:gd name="hf" fmla="val 105146"/>
                <a:gd name="vf" fmla="val 110557"/>
              </a:avLst>
            </a:prstGeom>
            <a:solidFill>
              <a:srgbClr val="00000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457200">
                <a:defRPr sz="1200"/>
              </a:pPr>
              <a:endParaRPr/>
            </a:p>
          </p:txBody>
        </p:sp>
        <p:sp>
          <p:nvSpPr>
            <p:cNvPr id="75" name="Shape 190"/>
            <p:cNvSpPr/>
            <p:nvPr/>
          </p:nvSpPr>
          <p:spPr>
            <a:xfrm>
              <a:off x="7684357" y="4978465"/>
              <a:ext cx="372297" cy="354077"/>
            </a:xfrm>
            <a:prstGeom prst="star5">
              <a:avLst>
                <a:gd name="adj" fmla="val 19100"/>
                <a:gd name="hf" fmla="val 105146"/>
                <a:gd name="vf" fmla="val 110557"/>
              </a:avLst>
            </a:prstGeom>
            <a:solidFill>
              <a:srgbClr val="00000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457200">
                <a:defRPr sz="1200"/>
              </a:pPr>
              <a:endParaRPr/>
            </a:p>
          </p:txBody>
        </p:sp>
        <p:sp>
          <p:nvSpPr>
            <p:cNvPr id="76" name="Shape 191"/>
            <p:cNvSpPr/>
            <p:nvPr/>
          </p:nvSpPr>
          <p:spPr>
            <a:xfrm>
              <a:off x="5467329" y="7967714"/>
              <a:ext cx="372298" cy="354077"/>
            </a:xfrm>
            <a:prstGeom prst="star5">
              <a:avLst>
                <a:gd name="adj" fmla="val 19100"/>
                <a:gd name="hf" fmla="val 105146"/>
                <a:gd name="vf" fmla="val 110557"/>
              </a:avLst>
            </a:prstGeom>
            <a:solidFill>
              <a:srgbClr val="00000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457200">
                <a:defRPr sz="1200"/>
              </a:pPr>
              <a:endParaRPr/>
            </a:p>
          </p:txBody>
        </p:sp>
        <p:sp>
          <p:nvSpPr>
            <p:cNvPr id="77" name="Shape 192"/>
            <p:cNvSpPr/>
            <p:nvPr/>
          </p:nvSpPr>
          <p:spPr>
            <a:xfrm>
              <a:off x="1523768" y="7068533"/>
              <a:ext cx="372299" cy="354077"/>
            </a:xfrm>
            <a:prstGeom prst="star5">
              <a:avLst>
                <a:gd name="adj" fmla="val 19100"/>
                <a:gd name="hf" fmla="val 105146"/>
                <a:gd name="vf" fmla="val 110557"/>
              </a:avLst>
            </a:prstGeom>
            <a:solidFill>
              <a:srgbClr val="00000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457200">
                <a:defRPr sz="1200"/>
              </a:pPr>
              <a:endParaRPr/>
            </a:p>
          </p:txBody>
        </p:sp>
        <p:sp>
          <p:nvSpPr>
            <p:cNvPr id="78" name="Shape 193"/>
            <p:cNvSpPr/>
            <p:nvPr/>
          </p:nvSpPr>
          <p:spPr>
            <a:xfrm>
              <a:off x="605817" y="2834516"/>
              <a:ext cx="372298" cy="354077"/>
            </a:xfrm>
            <a:prstGeom prst="star5">
              <a:avLst>
                <a:gd name="adj" fmla="val 19100"/>
                <a:gd name="hf" fmla="val 105146"/>
                <a:gd name="vf" fmla="val 110557"/>
              </a:avLst>
            </a:prstGeom>
            <a:solidFill>
              <a:srgbClr val="00000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457200">
                <a:defRPr sz="1200"/>
              </a:pPr>
              <a:endParaRPr/>
            </a:p>
          </p:txBody>
        </p:sp>
      </p:grpSp>
      <p:sp>
        <p:nvSpPr>
          <p:cNvPr id="79" name="TextBox 78"/>
          <p:cNvSpPr txBox="1"/>
          <p:nvPr/>
        </p:nvSpPr>
        <p:spPr>
          <a:xfrm>
            <a:off x="5685977" y="1431993"/>
            <a:ext cx="3068098" cy="5078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 smtClean="0"/>
              <a:t>Χ</a:t>
            </a:r>
            <a:r>
              <a:rPr lang="en-US" dirty="0" smtClean="0"/>
              <a:t>(C</a:t>
            </a:r>
            <a:r>
              <a:rPr lang="en-US" baseline="-25000" dirty="0" smtClean="0"/>
              <a:t>11</a:t>
            </a:r>
            <a:r>
              <a:rPr lang="en-US" dirty="0" smtClean="0"/>
              <a:t>[K</a:t>
            </a:r>
            <a:r>
              <a:rPr lang="en-US" baseline="-25000" dirty="0" smtClean="0"/>
              <a:t>6</a:t>
            </a:r>
            <a:r>
              <a:rPr lang="en-US" dirty="0" smtClean="0"/>
              <a:t>]) = 14</a:t>
            </a:r>
          </a:p>
          <a:p>
            <a:endParaRPr lang="en-US" dirty="0" smtClean="0"/>
          </a:p>
          <a:p>
            <a:r>
              <a:rPr lang="en-US" dirty="0" smtClean="0"/>
              <a:t>1. We assume that each odd cycle by removing one vertex becomes 2-colorable, so we need 2m colors.</a:t>
            </a:r>
            <a:endParaRPr lang="en-US" dirty="0"/>
          </a:p>
          <a:p>
            <a:r>
              <a:rPr lang="en-US" dirty="0" smtClean="0"/>
              <a:t>2. We put all </a:t>
            </a:r>
            <a:r>
              <a:rPr lang="en-US" dirty="0" smtClean="0"/>
              <a:t>un</a:t>
            </a:r>
            <a:r>
              <a:rPr lang="en-US" dirty="0" smtClean="0"/>
              <a:t>colored </a:t>
            </a:r>
            <a:r>
              <a:rPr lang="en-US" dirty="0" smtClean="0"/>
              <a:t>vertex in a special way, we distributed these vertices in different cycles by skipping one neighbor and then we need (2m/n-1) colors to color them. </a:t>
            </a:r>
          </a:p>
          <a:p>
            <a:r>
              <a:rPr lang="en-US" dirty="0" smtClean="0"/>
              <a:t>3. The no-colored vertices will be grouped in several sets of (n - 1)/2 vertices and each group will be colored by the same color.</a:t>
            </a:r>
            <a:endParaRPr lang="en-US" dirty="0"/>
          </a:p>
        </p:txBody>
      </p:sp>
      <p:pic>
        <p:nvPicPr>
          <p:cNvPr id="80" name="Picture 7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52666" y="3278594"/>
            <a:ext cx="2087605" cy="1033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9005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900" y="482600"/>
            <a:ext cx="8191500" cy="589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1489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independence number α(G) is the same as  α(G[r</a:t>
            </a:r>
            <a:r>
              <a:rPr lang="en-US" baseline="-25000" dirty="0" smtClean="0"/>
              <a:t>1</a:t>
            </a:r>
            <a:r>
              <a:rPr lang="en-US" dirty="0" smtClean="0"/>
              <a:t>, r</a:t>
            </a:r>
            <a:r>
              <a:rPr lang="en-US" baseline="-25000" dirty="0" smtClean="0"/>
              <a:t>2</a:t>
            </a:r>
            <a:r>
              <a:rPr lang="en-US" dirty="0" smtClean="0"/>
              <a:t>, …, </a:t>
            </a:r>
            <a:r>
              <a:rPr lang="en-US" dirty="0" err="1" smtClean="0"/>
              <a:t>r</a:t>
            </a:r>
            <a:r>
              <a:rPr lang="en-US" baseline="-25000" dirty="0" err="1" smtClean="0"/>
              <a:t>n</a:t>
            </a:r>
            <a:r>
              <a:rPr lang="en-US" dirty="0" smtClean="0"/>
              <a:t>]because </a:t>
            </a:r>
            <a:r>
              <a:rPr lang="en-US" dirty="0" err="1" smtClean="0"/>
              <a:t>r</a:t>
            </a:r>
            <a:r>
              <a:rPr lang="en-US" baseline="-25000" dirty="0" err="1" smtClean="0"/>
              <a:t>i</a:t>
            </a:r>
            <a:r>
              <a:rPr lang="en-US" dirty="0" smtClean="0"/>
              <a:t> just add </a:t>
            </a:r>
            <a:r>
              <a:rPr lang="en-US" dirty="0"/>
              <a:t>m</a:t>
            </a:r>
            <a:r>
              <a:rPr lang="en-US" dirty="0" smtClean="0"/>
              <a:t>ore edges among the same adjacent vertices, in other words, if you replace a complete graph for each vertex it does not generate a new non-adjacent vertex.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555" y="1928659"/>
            <a:ext cx="773430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2695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c) Chromatic number </a:t>
            </a:r>
            <a:r>
              <a:rPr lang="en-US" dirty="0" smtClean="0"/>
              <a:t>of </a:t>
            </a:r>
            <a:r>
              <a:rPr lang="en-US" dirty="0" smtClean="0"/>
              <a:t>C</a:t>
            </a:r>
            <a:r>
              <a:rPr lang="en-US" baseline="-25000" dirty="0" smtClean="0"/>
              <a:t>3</a:t>
            </a:r>
            <a:r>
              <a:rPr lang="en-US" dirty="0" smtClean="0"/>
              <a:t>[2,2,2]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16859" y="2770188"/>
            <a:ext cx="3239147" cy="3666597"/>
          </a:xfrm>
        </p:spPr>
        <p:txBody>
          <a:bodyPr/>
          <a:lstStyle/>
          <a:p>
            <a:pPr>
              <a:lnSpc>
                <a:spcPct val="50000"/>
              </a:lnSpc>
            </a:pPr>
            <a:r>
              <a:rPr lang="en-US" dirty="0" smtClean="0"/>
              <a:t>Lower  bound:	</a:t>
            </a:r>
            <a:endParaRPr lang="en-US" dirty="0" smtClean="0"/>
          </a:p>
          <a:p>
            <a:pPr lvl="1">
              <a:lnSpc>
                <a:spcPct val="50000"/>
              </a:lnSpc>
            </a:pPr>
            <a:r>
              <a:rPr lang="en-US" dirty="0" smtClean="0"/>
              <a:t>X</a:t>
            </a:r>
            <a:r>
              <a:rPr lang="en-US" dirty="0" smtClean="0"/>
              <a:t>(C</a:t>
            </a:r>
            <a:r>
              <a:rPr lang="en-US" baseline="-25000" dirty="0" smtClean="0"/>
              <a:t>3</a:t>
            </a:r>
            <a:r>
              <a:rPr lang="en-US" dirty="0" smtClean="0"/>
              <a:t>[2,2,2] ≥ </a:t>
            </a:r>
            <a:r>
              <a:rPr lang="en-US" dirty="0" smtClean="0"/>
              <a:t>6/</a:t>
            </a:r>
            <a:r>
              <a:rPr lang="en-US" dirty="0" smtClean="0"/>
              <a:t>1</a:t>
            </a:r>
          </a:p>
          <a:p>
            <a:pPr lvl="1">
              <a:lnSpc>
                <a:spcPct val="50000"/>
              </a:lnSpc>
            </a:pPr>
            <a:r>
              <a:rPr lang="en-US" dirty="0" smtClean="0"/>
              <a:t> 	           ≥ 6</a:t>
            </a:r>
            <a:r>
              <a:rPr lang="en-US" dirty="0" smtClean="0"/>
              <a:t>                                        </a:t>
            </a:r>
            <a:endParaRPr lang="en-US" dirty="0" smtClean="0"/>
          </a:p>
          <a:p>
            <a:pPr>
              <a:lnSpc>
                <a:spcPct val="50000"/>
              </a:lnSpc>
            </a:pPr>
            <a:r>
              <a:rPr lang="en-US" dirty="0" smtClean="0"/>
              <a:t>Upper Bound:</a:t>
            </a:r>
          </a:p>
          <a:p>
            <a:pPr lvl="1">
              <a:lnSpc>
                <a:spcPct val="50000"/>
              </a:lnSpc>
            </a:pPr>
            <a:r>
              <a:rPr lang="en-US" dirty="0"/>
              <a:t>X(C</a:t>
            </a:r>
            <a:r>
              <a:rPr lang="en-US" baseline="-25000" dirty="0"/>
              <a:t>3</a:t>
            </a:r>
            <a:r>
              <a:rPr lang="en-US" dirty="0"/>
              <a:t>[2,2,2] </a:t>
            </a:r>
            <a:r>
              <a:rPr lang="en-US" dirty="0" smtClean="0"/>
              <a:t>≤ 6</a:t>
            </a:r>
          </a:p>
          <a:p>
            <a:pPr marL="228600" lvl="1">
              <a:lnSpc>
                <a:spcPct val="50000"/>
              </a:lnSpc>
              <a:spcBef>
                <a:spcPts val="1800"/>
              </a:spcBef>
              <a:buClr>
                <a:schemeClr val="tx1">
                  <a:lumMod val="50000"/>
                  <a:lumOff val="50000"/>
                </a:schemeClr>
              </a:buClr>
            </a:pPr>
            <a:r>
              <a:rPr lang="en-US" dirty="0"/>
              <a:t>X(C</a:t>
            </a:r>
            <a:r>
              <a:rPr lang="en-US" baseline="-25000" dirty="0"/>
              <a:t>3</a:t>
            </a:r>
            <a:r>
              <a:rPr lang="en-US" dirty="0"/>
              <a:t>[2,2,2</a:t>
            </a:r>
            <a:r>
              <a:rPr lang="en-US" dirty="0" smtClean="0"/>
              <a:t>] = 6</a:t>
            </a:r>
            <a:endParaRPr lang="en-US" dirty="0"/>
          </a:p>
          <a:p>
            <a:pPr>
              <a:lnSpc>
                <a:spcPct val="50000"/>
              </a:lnSpc>
            </a:pPr>
            <a:r>
              <a:rPr lang="en-US" dirty="0" smtClean="0"/>
              <a:t>QED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3812861" y="2770188"/>
            <a:ext cx="5047679" cy="3666596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2861" y="2599765"/>
            <a:ext cx="4912039" cy="3837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3970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c) </a:t>
            </a:r>
            <a:r>
              <a:rPr lang="en-US" dirty="0" smtClean="0"/>
              <a:t>Thickness </a:t>
            </a:r>
            <a:r>
              <a:rPr lang="en-US" dirty="0" smtClean="0"/>
              <a:t>of C</a:t>
            </a:r>
            <a:r>
              <a:rPr lang="en-US" baseline="-25000" dirty="0" smtClean="0"/>
              <a:t>3</a:t>
            </a:r>
            <a:r>
              <a:rPr lang="en-US" dirty="0" smtClean="0"/>
              <a:t>[2,2,2]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325245" y="2770188"/>
            <a:ext cx="8535295" cy="3666596"/>
          </a:xfrm>
        </p:spPr>
        <p:txBody>
          <a:bodyPr>
            <a:normAutofit/>
          </a:bodyPr>
          <a:lstStyle/>
          <a:p>
            <a:r>
              <a:rPr lang="en-US" sz="2600" dirty="0"/>
              <a:t/>
            </a:r>
            <a:r>
              <a:rPr lang="en-US" sz="1600" dirty="0"/>
              <a:t>According to the Four-Color Theorem, the chromatic number of a planar graph is 4. But </a:t>
            </a:r>
            <a:r>
              <a:rPr lang="en-US" sz="1600" dirty="0" smtClean="0"/>
              <a:t>C</a:t>
            </a:r>
            <a:r>
              <a:rPr lang="en-US" sz="1600" baseline="-25000" dirty="0" smtClean="0"/>
              <a:t>3</a:t>
            </a:r>
            <a:r>
              <a:rPr lang="en-US" sz="1600" dirty="0" smtClean="0"/>
              <a:t>[2,2,2] </a:t>
            </a:r>
            <a:r>
              <a:rPr lang="en-US" sz="1600" dirty="0"/>
              <a:t>is </a:t>
            </a:r>
            <a:r>
              <a:rPr lang="en-US" sz="1600" dirty="0" smtClean="0"/>
              <a:t>6-</a:t>
            </a:r>
            <a:r>
              <a:rPr lang="en-US" sz="1600" dirty="0"/>
              <a:t>colorable, so the thickness ≥ 2.</a:t>
            </a:r>
          </a:p>
          <a:p>
            <a:r>
              <a:rPr lang="en-US" sz="1600" dirty="0"/>
              <a:t>Upper bound:</a:t>
            </a:r>
          </a:p>
          <a:p>
            <a:pPr lvl="1"/>
            <a:r>
              <a:rPr lang="el-GR" sz="1600" dirty="0"/>
              <a:t>Θ</a:t>
            </a:r>
            <a:r>
              <a:rPr lang="en-US" sz="1600" dirty="0"/>
              <a:t>(</a:t>
            </a:r>
            <a:r>
              <a:rPr lang="en-US" sz="1600" dirty="0" smtClean="0"/>
              <a:t>C</a:t>
            </a:r>
            <a:r>
              <a:rPr lang="en-US" sz="1600" baseline="-25000" dirty="0" smtClean="0"/>
              <a:t>3</a:t>
            </a:r>
            <a:r>
              <a:rPr lang="en-US" sz="1600" dirty="0" smtClean="0"/>
              <a:t>[2,2,2]</a:t>
            </a:r>
            <a:r>
              <a:rPr lang="en-US" sz="1600" dirty="0"/>
              <a:t>) ≤ 2</a:t>
            </a:r>
          </a:p>
          <a:p>
            <a:r>
              <a:rPr lang="el-GR" sz="1600" dirty="0"/>
              <a:t>Θ</a:t>
            </a:r>
            <a:r>
              <a:rPr lang="en-US" sz="1600" dirty="0"/>
              <a:t>(</a:t>
            </a:r>
            <a:r>
              <a:rPr lang="en-US" sz="1600" dirty="0" smtClean="0"/>
              <a:t>C</a:t>
            </a:r>
            <a:r>
              <a:rPr lang="en-US" sz="1600" baseline="-25000" dirty="0" smtClean="0"/>
              <a:t>3</a:t>
            </a:r>
            <a:r>
              <a:rPr lang="en-US" sz="1600" dirty="0" smtClean="0"/>
              <a:t>[2,2,2]</a:t>
            </a:r>
            <a:r>
              <a:rPr lang="en-US" sz="1600" dirty="0"/>
              <a:t>) = 2</a:t>
            </a:r>
          </a:p>
          <a:p>
            <a:r>
              <a:rPr lang="en-US" sz="1600" dirty="0"/>
              <a:t>QED</a:t>
            </a:r>
          </a:p>
          <a:p>
            <a:pPr marL="0" indent="0">
              <a:buNone/>
            </a:pP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6530" y="3619343"/>
            <a:ext cx="4178370" cy="2582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0180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d) </a:t>
            </a:r>
            <a:r>
              <a:rPr lang="en-US" dirty="0"/>
              <a:t>Chromatic number and Thickness of </a:t>
            </a:r>
            <a:r>
              <a:rPr lang="en-US" dirty="0" smtClean="0"/>
              <a:t>C</a:t>
            </a:r>
            <a:r>
              <a:rPr lang="en-US" baseline="-25000" dirty="0" smtClean="0"/>
              <a:t>5</a:t>
            </a:r>
            <a:r>
              <a:rPr lang="en-US" dirty="0" smtClean="0"/>
              <a:t>[2,2,2,2,2]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0287" y="2770188"/>
            <a:ext cx="3057762" cy="3727189"/>
          </a:xfrm>
        </p:spPr>
        <p:txBody>
          <a:bodyPr/>
          <a:lstStyle/>
          <a:p>
            <a:pPr>
              <a:lnSpc>
                <a:spcPct val="50000"/>
              </a:lnSpc>
            </a:pPr>
            <a:r>
              <a:rPr lang="en-US" dirty="0"/>
              <a:t>Lower  bound:	</a:t>
            </a:r>
          </a:p>
          <a:p>
            <a:pPr lvl="1">
              <a:lnSpc>
                <a:spcPct val="50000"/>
              </a:lnSpc>
            </a:pPr>
            <a:r>
              <a:rPr lang="en-US" dirty="0"/>
              <a:t>X(C</a:t>
            </a:r>
            <a:r>
              <a:rPr lang="en-US" baseline="-25000" dirty="0"/>
              <a:t>5</a:t>
            </a:r>
            <a:r>
              <a:rPr lang="en-US" dirty="0"/>
              <a:t>[2,2,2,2,2] ≥ 10/2</a:t>
            </a:r>
          </a:p>
          <a:p>
            <a:pPr lvl="1">
              <a:lnSpc>
                <a:spcPct val="50000"/>
              </a:lnSpc>
            </a:pPr>
            <a:r>
              <a:rPr lang="en-US" dirty="0"/>
              <a:t> 		≥ 5</a:t>
            </a:r>
          </a:p>
          <a:p>
            <a:pPr>
              <a:lnSpc>
                <a:spcPct val="50000"/>
              </a:lnSpc>
            </a:pPr>
            <a:r>
              <a:rPr lang="en-US" dirty="0"/>
              <a:t>Upper Bound:</a:t>
            </a:r>
          </a:p>
          <a:p>
            <a:pPr lvl="1">
              <a:lnSpc>
                <a:spcPct val="50000"/>
              </a:lnSpc>
            </a:pPr>
            <a:r>
              <a:rPr lang="en-US" dirty="0"/>
              <a:t>X(C</a:t>
            </a:r>
            <a:r>
              <a:rPr lang="en-US" baseline="-25000" dirty="0"/>
              <a:t>5</a:t>
            </a:r>
            <a:r>
              <a:rPr lang="en-US" dirty="0"/>
              <a:t>[2,2,2,2,2] ≤ 5</a:t>
            </a:r>
          </a:p>
          <a:p>
            <a:pPr marL="228600" lvl="1">
              <a:lnSpc>
                <a:spcPct val="50000"/>
              </a:lnSpc>
              <a:spcBef>
                <a:spcPts val="1800"/>
              </a:spcBef>
              <a:buClr>
                <a:schemeClr val="tx1">
                  <a:lumMod val="50000"/>
                  <a:lumOff val="50000"/>
                </a:schemeClr>
              </a:buClr>
            </a:pPr>
            <a:r>
              <a:rPr lang="en-US" dirty="0"/>
              <a:t>X(C</a:t>
            </a:r>
            <a:r>
              <a:rPr lang="en-US" baseline="-25000" dirty="0"/>
              <a:t>5</a:t>
            </a:r>
            <a:r>
              <a:rPr lang="en-US" dirty="0"/>
              <a:t>[2,2,2,2,2] = 5</a:t>
            </a:r>
          </a:p>
          <a:p>
            <a:pPr>
              <a:lnSpc>
                <a:spcPct val="50000"/>
              </a:lnSpc>
            </a:pPr>
            <a:r>
              <a:rPr lang="en-US" dirty="0"/>
              <a:t>QED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3218049" y="2770188"/>
            <a:ext cx="5495645" cy="3637427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9231" y="2770187"/>
            <a:ext cx="3550202" cy="3640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7302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xpo">
  <a:themeElements>
    <a:clrScheme name="Expo">
      <a:dk1>
        <a:sysClr val="windowText" lastClr="000000"/>
      </a:dk1>
      <a:lt1>
        <a:sysClr val="window" lastClr="FFFFFF"/>
      </a:lt1>
      <a:dk2>
        <a:srgbClr val="263B86"/>
      </a:dk2>
      <a:lt2>
        <a:srgbClr val="76B6F2"/>
      </a:lt2>
      <a:accent1>
        <a:srgbClr val="FBC01E"/>
      </a:accent1>
      <a:accent2>
        <a:srgbClr val="EFE1A2"/>
      </a:accent2>
      <a:accent3>
        <a:srgbClr val="FA8716"/>
      </a:accent3>
      <a:accent4>
        <a:srgbClr val="BE0204"/>
      </a:accent4>
      <a:accent5>
        <a:srgbClr val="640F10"/>
      </a:accent5>
      <a:accent6>
        <a:srgbClr val="7E13E3"/>
      </a:accent6>
      <a:hlink>
        <a:srgbClr val="D2D200"/>
      </a:hlink>
      <a:folHlink>
        <a:srgbClr val="D0B9F8"/>
      </a:folHlink>
    </a:clrScheme>
    <a:fontScheme name="Expo">
      <a:majorFont>
        <a:latin typeface="Calibri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Calibri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Expo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30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93000"/>
                <a:satMod val="130000"/>
              </a:schemeClr>
            </a:gs>
            <a:gs pos="60000">
              <a:schemeClr val="phClr">
                <a:tint val="80000"/>
                <a:shade val="93000"/>
                <a:satMod val="130000"/>
              </a:schemeClr>
            </a:gs>
            <a:gs pos="100000">
              <a:schemeClr val="phClr">
                <a:tint val="50000"/>
                <a:shade val="94000"/>
                <a:alpha val="100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34925" cap="flat" cmpd="sng" algn="ctr"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50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8600000" scaled="0"/>
          </a:gra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C0C0C0">
                <a:alpha val="75000"/>
              </a:srgbClr>
            </a:innerShdw>
            <a:outerShdw blurRad="63500" dist="38100" dir="5400000" sx="105000" sy="105000" algn="br" rotWithShape="0">
              <a:srgbClr val="000000">
                <a:alpha val="30000"/>
              </a:srgbClr>
            </a:outerShdw>
          </a:effectLst>
        </a:effectStyle>
        <a:effectStyle>
          <a:effectLst>
            <a:innerShdw blurRad="50800" dist="25400" dir="16200000">
              <a:srgbClr val="C0C0C0">
                <a:alpha val="75000"/>
              </a:srgbClr>
            </a:innerShdw>
            <a:reflection blurRad="63500" stA="40000" endPos="50000" dist="127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Expo.thmx</Template>
  <TotalTime>653</TotalTime>
  <Words>583</Words>
  <Application>Microsoft Macintosh PowerPoint</Application>
  <PresentationFormat>On-screen Show (4:3)</PresentationFormat>
  <Paragraphs>116</Paragraphs>
  <Slides>21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Expo</vt:lpstr>
      <vt:lpstr>Algorithms Project  Assignment 4</vt:lpstr>
      <vt:lpstr>Independence Number - α</vt:lpstr>
      <vt:lpstr>Independence Number and Chromatic Number</vt:lpstr>
      <vt:lpstr>PowerPoint Presentation</vt:lpstr>
      <vt:lpstr>PowerPoint Presentation</vt:lpstr>
      <vt:lpstr>PowerPoint Presentation</vt:lpstr>
      <vt:lpstr>c) Chromatic number of C3[2,2,2]</vt:lpstr>
      <vt:lpstr>c) Thickness of C3[2,2,2]</vt:lpstr>
      <vt:lpstr>d) Chromatic number and Thickness of C5[2,2,2,2,2]</vt:lpstr>
      <vt:lpstr>d) Chromatic number of C5[2,2,2,2,2]</vt:lpstr>
      <vt:lpstr>d) Thickness of C5[2,2,2,2,2]</vt:lpstr>
      <vt:lpstr>e) Chromatic number and Thickness of Cn[2,2,…,2]</vt:lpstr>
      <vt:lpstr>f) Chromatic number of C5[3,3,3,3,3]</vt:lpstr>
      <vt:lpstr>f) Thickness of C5[3,3,3,3,3]</vt:lpstr>
      <vt:lpstr>g) Thickness of C5[4,4,4,4,3] θ(C5 [4,4,4,4,3])  ≤ 4 (Layers 1 and 2)</vt:lpstr>
      <vt:lpstr>g) Thickness of C5[4,4,4,4,3] θ(C5 [4,4,4,4,3]) = 4 (Layers 3 and 4)</vt:lpstr>
      <vt:lpstr>g) Chromatic of C5[4,4,4,4,3] =10 </vt:lpstr>
      <vt:lpstr>g) Chromatic number of C5[4,4,4,4,4]</vt:lpstr>
      <vt:lpstr>h) Chromatic number of C7[4,4,4,4,4,4,4] Χ(C7[4,4,4,4,4,4,4])=10</vt:lpstr>
      <vt:lpstr>h) Thickness of C7[4,4,4,4,4,4,4]</vt:lpstr>
      <vt:lpstr>References</vt:lpstr>
    </vt:vector>
  </TitlesOfParts>
  <Company>UCDenver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Algorithms Project  Assignment 4</dc:title>
  <dc:creator>Iris Linck</dc:creator>
  <cp:lastModifiedBy>Iris Linck</cp:lastModifiedBy>
  <cp:revision>72</cp:revision>
  <dcterms:created xsi:type="dcterms:W3CDTF">2015-11-11T02:21:44Z</dcterms:created>
  <dcterms:modified xsi:type="dcterms:W3CDTF">2015-11-13T00:49:43Z</dcterms:modified>
</cp:coreProperties>
</file>